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57" r:id="rId4"/>
    <p:sldId id="266" r:id="rId5"/>
    <p:sldId id="338" r:id="rId6"/>
    <p:sldId id="340" r:id="rId7"/>
    <p:sldId id="341" r:id="rId8"/>
    <p:sldId id="343" r:id="rId9"/>
    <p:sldId id="347" r:id="rId10"/>
    <p:sldId id="346" r:id="rId11"/>
    <p:sldId id="348" r:id="rId12"/>
    <p:sldId id="350" r:id="rId13"/>
    <p:sldId id="351" r:id="rId14"/>
    <p:sldId id="353" r:id="rId15"/>
    <p:sldId id="354" r:id="rId16"/>
    <p:sldId id="356" r:id="rId17"/>
    <p:sldId id="357" r:id="rId18"/>
    <p:sldId id="359" r:id="rId19"/>
    <p:sldId id="360" r:id="rId20"/>
    <p:sldId id="362" r:id="rId21"/>
    <p:sldId id="363" r:id="rId22"/>
    <p:sldId id="365" r:id="rId23"/>
    <p:sldId id="366" r:id="rId24"/>
    <p:sldId id="368" r:id="rId25"/>
    <p:sldId id="369" r:id="rId26"/>
    <p:sldId id="371" r:id="rId27"/>
    <p:sldId id="372" r:id="rId28"/>
    <p:sldId id="374" r:id="rId29"/>
    <p:sldId id="375" r:id="rId30"/>
    <p:sldId id="377" r:id="rId31"/>
    <p:sldId id="378" r:id="rId32"/>
    <p:sldId id="380" r:id="rId33"/>
    <p:sldId id="384" r:id="rId34"/>
    <p:sldId id="383" r:id="rId35"/>
    <p:sldId id="405"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p:scale>
          <a:sx n="50" d="100"/>
          <a:sy n="50" d="100"/>
        </p:scale>
        <p:origin x="1240"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37FE7501-57A0-4F30-96E1-CF469C1152AF}" type="datetimeFigureOut">
              <a:rPr lang="tr-TR" smtClean="0"/>
              <a:t>15.01.2024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418235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7FE7501-57A0-4F30-96E1-CF469C1152AF}" type="datetimeFigureOut">
              <a:rPr lang="tr-TR" smtClean="0"/>
              <a:t>15.01.2024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207178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7FE7501-57A0-4F30-96E1-CF469C1152AF}" type="datetimeFigureOut">
              <a:rPr lang="tr-TR" smtClean="0"/>
              <a:t>15.01.2024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197389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7FE7501-57A0-4F30-96E1-CF469C1152AF}" type="datetimeFigureOut">
              <a:rPr lang="tr-TR" smtClean="0"/>
              <a:t>15.01.2024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200690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37FE7501-57A0-4F30-96E1-CF469C1152AF}" type="datetimeFigureOut">
              <a:rPr lang="tr-TR" smtClean="0"/>
              <a:t>15.01.2024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2025588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7FE7501-57A0-4F30-96E1-CF469C1152AF}" type="datetimeFigureOut">
              <a:rPr lang="tr-TR" smtClean="0"/>
              <a:t>15.01.2024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13156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7FE7501-57A0-4F30-96E1-CF469C1152AF}" type="datetimeFigureOut">
              <a:rPr lang="tr-TR" smtClean="0"/>
              <a:t>15.01.2024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192264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7FE7501-57A0-4F30-96E1-CF469C1152AF}" type="datetimeFigureOut">
              <a:rPr lang="tr-TR" smtClean="0"/>
              <a:t>15.01.2024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33701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7FE7501-57A0-4F30-96E1-CF469C1152AF}" type="datetimeFigureOut">
              <a:rPr lang="tr-TR" smtClean="0"/>
              <a:t>15.01.2024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386797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FE7501-57A0-4F30-96E1-CF469C1152AF}" type="datetimeFigureOut">
              <a:rPr lang="tr-TR" smtClean="0"/>
              <a:t>15.01.2024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4070792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37FE7501-57A0-4F30-96E1-CF469C1152AF}" type="datetimeFigureOut">
              <a:rPr lang="tr-TR" smtClean="0"/>
              <a:t>15.01.2024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9922ED8-6D18-4DA5-856D-911965C42261}" type="slidenum">
              <a:rPr lang="tr-TR" smtClean="0"/>
              <a:t>‹#›</a:t>
            </a:fld>
            <a:endParaRPr lang="tr-TR"/>
          </a:p>
        </p:txBody>
      </p:sp>
    </p:spTree>
    <p:extLst>
      <p:ext uri="{BB962C8B-B14F-4D97-AF65-F5344CB8AC3E}">
        <p14:creationId xmlns:p14="http://schemas.microsoft.com/office/powerpoint/2010/main" val="223991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FE7501-57A0-4F30-96E1-CF469C1152AF}" type="datetimeFigureOut">
              <a:rPr lang="tr-TR" smtClean="0"/>
              <a:t>15.01.2024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22ED8-6D18-4DA5-856D-911965C42261}" type="slidenum">
              <a:rPr lang="tr-TR" smtClean="0"/>
              <a:t>‹#›</a:t>
            </a:fld>
            <a:endParaRPr lang="tr-TR"/>
          </a:p>
        </p:txBody>
      </p:sp>
    </p:spTree>
    <p:extLst>
      <p:ext uri="{BB962C8B-B14F-4D97-AF65-F5344CB8AC3E}">
        <p14:creationId xmlns:p14="http://schemas.microsoft.com/office/powerpoint/2010/main" val="3617660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657"/>
            <a:ext cx="12192000" cy="6858000"/>
          </a:xfrm>
          <a:prstGeom prst="rect">
            <a:avLst/>
          </a:prstGeom>
        </p:spPr>
      </p:pic>
      <p:pic>
        <p:nvPicPr>
          <p:cNvPr id="2" name="opening">
            <a:hlinkClick r:id="" action="ppaction://media"/>
            <a:extLst>
              <a:ext uri="{FF2B5EF4-FFF2-40B4-BE49-F238E27FC236}">
                <a16:creationId xmlns:a16="http://schemas.microsoft.com/office/drawing/2014/main" id="{339BD157-8027-0BFF-2FBB-2CFE34461F8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6580" y="22123"/>
            <a:ext cx="609600" cy="609600"/>
          </a:xfrm>
          <a:prstGeom prst="rect">
            <a:avLst/>
          </a:prstGeom>
        </p:spPr>
      </p:pic>
      <p:sp>
        <p:nvSpPr>
          <p:cNvPr id="5" name="Metin kutusu 4"/>
          <p:cNvSpPr txBox="1"/>
          <p:nvPr/>
        </p:nvSpPr>
        <p:spPr>
          <a:xfrm>
            <a:off x="1681480" y="2443362"/>
            <a:ext cx="8829040" cy="2554545"/>
          </a:xfrm>
          <a:prstGeom prst="rect">
            <a:avLst/>
          </a:prstGeom>
          <a:noFill/>
        </p:spPr>
        <p:txBody>
          <a:bodyPr wrap="square" rtlCol="0">
            <a:spAutoFit/>
          </a:bodyPr>
          <a:lstStyle/>
          <a:p>
            <a:pPr algn="ctr"/>
            <a:r>
              <a:rPr lang="tr-TR" sz="4000" b="1" dirty="0"/>
              <a:t>BORSA İSTANBUL ETİMESGUT SÜVARİ ORTAOKULU</a:t>
            </a:r>
          </a:p>
          <a:p>
            <a:pPr algn="ctr"/>
            <a:r>
              <a:rPr lang="tr-TR" sz="4000" b="1" dirty="0"/>
              <a:t>8. SINIFLAR ARASI BİLGİ YARIŞMASI</a:t>
            </a:r>
          </a:p>
          <a:p>
            <a:endParaRPr lang="tr-TR" sz="4000" dirty="0"/>
          </a:p>
        </p:txBody>
      </p:sp>
      <p:pic>
        <p:nvPicPr>
          <p:cNvPr id="7" name="Resim 6" descr="metin, logo, yazı tipi, ticari marka içeren bir resim&#10;&#10;Açıklama otomatik olarak oluşturuldu">
            <a:extLst>
              <a:ext uri="{FF2B5EF4-FFF2-40B4-BE49-F238E27FC236}">
                <a16:creationId xmlns:a16="http://schemas.microsoft.com/office/drawing/2014/main" id="{2343B848-E77E-C72D-801C-EFD3A7D52B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2242" y="326923"/>
            <a:ext cx="1945758" cy="19457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083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MATEMATİK</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a:t>
              </a:r>
              <a:endParaRPr b="1"/>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1" name="Metin kutusu 30"/>
              <p:cNvSpPr txBox="1"/>
              <p:nvPr/>
            </p:nvSpPr>
            <p:spPr>
              <a:xfrm>
                <a:off x="0" y="1648120"/>
                <a:ext cx="12192000" cy="417037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9900" dirty="0">
                    <a:ln w="0"/>
                    <a:solidFill>
                      <a:schemeClr val="tx1"/>
                    </a:solidFill>
                    <a:effectLst>
                      <a:outerShdw blurRad="38100" dist="19050" dir="2700000" algn="tl" rotWithShape="0">
                        <a:schemeClr val="dk1">
                          <a:alpha val="40000"/>
                        </a:schemeClr>
                      </a:outerShdw>
                    </a:effectLst>
                  </a:rPr>
                  <a:t>3.</a:t>
                </a:r>
                <a14:m>
                  <m:oMath xmlns:m="http://schemas.openxmlformats.org/officeDocument/2006/math">
                    <m:sSup>
                      <m:sSupPr>
                        <m:ctrlPr>
                          <a:rPr lang="tr-TR" sz="1990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sSupPr>
                      <m:e>
                        <m:r>
                          <a:rPr lang="tr-TR" sz="199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2</m:t>
                        </m:r>
                      </m:e>
                      <m:sup>
                        <m:r>
                          <a:rPr lang="tr-TR" sz="19900" b="0" i="1"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8</m:t>
                        </m:r>
                      </m:sup>
                    </m:sSup>
                  </m:oMath>
                </a14:m>
                <a:endParaRPr lang="tr-TR" dirty="0"/>
              </a:p>
            </p:txBody>
          </p:sp>
        </mc:Choice>
        <mc:Fallback xmlns="">
          <p:sp>
            <p:nvSpPr>
              <p:cNvPr id="31" name="Metin kutusu 30"/>
              <p:cNvSpPr txBox="1">
                <a:spLocks noRot="1" noChangeAspect="1" noMove="1" noResize="1" noEditPoints="1" noAdjustHandles="1" noChangeArrowheads="1" noChangeShapeType="1" noTextEdit="1"/>
              </p:cNvSpPr>
              <p:nvPr/>
            </p:nvSpPr>
            <p:spPr>
              <a:xfrm>
                <a:off x="0" y="1648120"/>
                <a:ext cx="12192000" cy="4170372"/>
              </a:xfrm>
              <a:prstGeom prst="rect">
                <a:avLst/>
              </a:prstGeom>
              <a:blipFill>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50750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13234" y="4949160"/>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a:cxnSpLocks/>
          </p:cNvCxnSpPr>
          <p:nvPr/>
        </p:nvCxnSpPr>
        <p:spPr>
          <a:xfrm>
            <a:off x="3206692" y="4715016"/>
            <a:ext cx="0" cy="1826801"/>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300285" y="5155150"/>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393440" y="5698097"/>
            <a:ext cx="2337949"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296023" y="5947279"/>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896023" y="5947279"/>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296815" y="5948657"/>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206692" y="5947279"/>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191631" y="5957042"/>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06692" y="4950538"/>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313234" y="4950537"/>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9" name="Dikdörtgen 18"/>
          <p:cNvSpPr/>
          <p:nvPr/>
        </p:nvSpPr>
        <p:spPr>
          <a:xfrm>
            <a:off x="687360" y="5779379"/>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2" name="Dikdörtgen 1">
            <a:extLst>
              <a:ext uri="{FF2B5EF4-FFF2-40B4-BE49-F238E27FC236}">
                <a16:creationId xmlns:a16="http://schemas.microsoft.com/office/drawing/2014/main" id="{46A22731-76C4-3539-6272-47555956D9D3}"/>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MATEMATİK</a:t>
            </a:r>
          </a:p>
        </p:txBody>
      </p:sp>
      <p:grpSp>
        <p:nvGrpSpPr>
          <p:cNvPr id="3" name="Google Shape;68;p14">
            <a:extLst>
              <a:ext uri="{FF2B5EF4-FFF2-40B4-BE49-F238E27FC236}">
                <a16:creationId xmlns:a16="http://schemas.microsoft.com/office/drawing/2014/main" id="{D480C04A-0540-41E2-351F-FC4E2EC99453}"/>
              </a:ext>
            </a:extLst>
          </p:cNvPr>
          <p:cNvGrpSpPr/>
          <p:nvPr/>
        </p:nvGrpSpPr>
        <p:grpSpPr>
          <a:xfrm>
            <a:off x="2731389" y="76863"/>
            <a:ext cx="6665714" cy="621025"/>
            <a:chOff x="1239137" y="110175"/>
            <a:chExt cx="6665714" cy="621025"/>
          </a:xfrm>
        </p:grpSpPr>
        <p:sp>
          <p:nvSpPr>
            <p:cNvPr id="5" name="Google Shape;69;p14">
              <a:extLst>
                <a:ext uri="{FF2B5EF4-FFF2-40B4-BE49-F238E27FC236}">
                  <a16:creationId xmlns:a16="http://schemas.microsoft.com/office/drawing/2014/main" id="{F25266F6-80D4-449D-67B5-38293C51EE0A}"/>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9" name="Google Shape;70;p14">
              <a:extLst>
                <a:ext uri="{FF2B5EF4-FFF2-40B4-BE49-F238E27FC236}">
                  <a16:creationId xmlns:a16="http://schemas.microsoft.com/office/drawing/2014/main" id="{CC9C8B59-EF51-967E-6222-3A5BD4A6B7FB}"/>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13" name="Google Shape;71;p14">
              <a:extLst>
                <a:ext uri="{FF2B5EF4-FFF2-40B4-BE49-F238E27FC236}">
                  <a16:creationId xmlns:a16="http://schemas.microsoft.com/office/drawing/2014/main" id="{46DE0D1A-0ADF-D2EA-0F92-5149DCE393CC}"/>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8" name="Google Shape;72;p14">
              <a:extLst>
                <a:ext uri="{FF2B5EF4-FFF2-40B4-BE49-F238E27FC236}">
                  <a16:creationId xmlns:a16="http://schemas.microsoft.com/office/drawing/2014/main" id="{62D6D883-1251-F453-FA30-95382C6E55D2}"/>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23" name="Google Shape;73;p14">
              <a:extLst>
                <a:ext uri="{FF2B5EF4-FFF2-40B4-BE49-F238E27FC236}">
                  <a16:creationId xmlns:a16="http://schemas.microsoft.com/office/drawing/2014/main" id="{5FDBAD0A-C40F-16D6-A91A-C07011367E1E}"/>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24" name="Google Shape;74;p14">
              <a:extLst>
                <a:ext uri="{FF2B5EF4-FFF2-40B4-BE49-F238E27FC236}">
                  <a16:creationId xmlns:a16="http://schemas.microsoft.com/office/drawing/2014/main" id="{CD5787D4-B99A-34E9-2D16-37671D6842A1}"/>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25" name="Google Shape;75;p14">
              <a:extLst>
                <a:ext uri="{FF2B5EF4-FFF2-40B4-BE49-F238E27FC236}">
                  <a16:creationId xmlns:a16="http://schemas.microsoft.com/office/drawing/2014/main" id="{4817F5E4-F1CF-CD14-2267-1E9382343929}"/>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26" name="Google Shape;76;p14">
              <a:extLst>
                <a:ext uri="{FF2B5EF4-FFF2-40B4-BE49-F238E27FC236}">
                  <a16:creationId xmlns:a16="http://schemas.microsoft.com/office/drawing/2014/main" id="{9783C77C-6D1A-83C7-BBD3-AD2E2A92EA7F}"/>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27" name="Google Shape;77;p14">
              <a:extLst>
                <a:ext uri="{FF2B5EF4-FFF2-40B4-BE49-F238E27FC236}">
                  <a16:creationId xmlns:a16="http://schemas.microsoft.com/office/drawing/2014/main" id="{DA3FCD3E-4751-BD04-DCC3-8DFD38EF3EC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28" name="Google Shape;78;p14">
              <a:extLst>
                <a:ext uri="{FF2B5EF4-FFF2-40B4-BE49-F238E27FC236}">
                  <a16:creationId xmlns:a16="http://schemas.microsoft.com/office/drawing/2014/main" id="{B74E9EC1-8717-2CAF-F71F-69DA64E676C0}"/>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29" name="Google Shape;79;p14">
              <a:extLst>
                <a:ext uri="{FF2B5EF4-FFF2-40B4-BE49-F238E27FC236}">
                  <a16:creationId xmlns:a16="http://schemas.microsoft.com/office/drawing/2014/main" id="{51F7F08A-8985-95BF-302F-DFC8FE539C0D}"/>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30" name="Google Shape;80;p14">
              <a:extLst>
                <a:ext uri="{FF2B5EF4-FFF2-40B4-BE49-F238E27FC236}">
                  <a16:creationId xmlns:a16="http://schemas.microsoft.com/office/drawing/2014/main" id="{957EBDB7-6704-8AAA-452D-7C51B478641C}"/>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31" name="Google Shape;81;p14">
              <a:extLst>
                <a:ext uri="{FF2B5EF4-FFF2-40B4-BE49-F238E27FC236}">
                  <a16:creationId xmlns:a16="http://schemas.microsoft.com/office/drawing/2014/main" id="{15C3007F-0AE3-7487-9FF8-C4DC305307D5}"/>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32" name="Google Shape;82;p14">
              <a:extLst>
                <a:ext uri="{FF2B5EF4-FFF2-40B4-BE49-F238E27FC236}">
                  <a16:creationId xmlns:a16="http://schemas.microsoft.com/office/drawing/2014/main" id="{E8FAB320-44D7-AC11-133C-E38826EE4D61}"/>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3" name="Google Shape;83;p14">
              <a:extLst>
                <a:ext uri="{FF2B5EF4-FFF2-40B4-BE49-F238E27FC236}">
                  <a16:creationId xmlns:a16="http://schemas.microsoft.com/office/drawing/2014/main" id="{0558D7D7-1576-DBD9-A537-17CD7CBE93CE}"/>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4" name="Google Shape;84;p14">
              <a:extLst>
                <a:ext uri="{FF2B5EF4-FFF2-40B4-BE49-F238E27FC236}">
                  <a16:creationId xmlns:a16="http://schemas.microsoft.com/office/drawing/2014/main" id="{BA4025D7-429E-DA3C-605F-CDCE82DD80DE}"/>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5" name="Google Shape;85;p14">
              <a:extLst>
                <a:ext uri="{FF2B5EF4-FFF2-40B4-BE49-F238E27FC236}">
                  <a16:creationId xmlns:a16="http://schemas.microsoft.com/office/drawing/2014/main" id="{ED9B2B61-40C5-3C9C-D5FA-C2B8786C0981}"/>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6" name="Google Shape;86;p14">
              <a:extLst>
                <a:ext uri="{FF2B5EF4-FFF2-40B4-BE49-F238E27FC236}">
                  <a16:creationId xmlns:a16="http://schemas.microsoft.com/office/drawing/2014/main" id="{32CBFC34-99E7-83F9-2FBC-E1F61AAEED44}"/>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7" name="Google Shape;87;p14">
              <a:extLst>
                <a:ext uri="{FF2B5EF4-FFF2-40B4-BE49-F238E27FC236}">
                  <a16:creationId xmlns:a16="http://schemas.microsoft.com/office/drawing/2014/main" id="{4C05B802-1E7E-4352-B803-63FEBEEC9777}"/>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8" name="Google Shape;88;p14">
              <a:extLst>
                <a:ext uri="{FF2B5EF4-FFF2-40B4-BE49-F238E27FC236}">
                  <a16:creationId xmlns:a16="http://schemas.microsoft.com/office/drawing/2014/main" id="{E73617DE-77A4-BECD-E398-648E9BAAFD59}"/>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pic>
        <p:nvPicPr>
          <p:cNvPr id="5124" name="Picture 4">
            <a:extLst>
              <a:ext uri="{FF2B5EF4-FFF2-40B4-BE49-F238E27FC236}">
                <a16:creationId xmlns:a16="http://schemas.microsoft.com/office/drawing/2014/main" id="{8FAE39AC-6F80-5121-B0CE-C683760C0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921" y="803688"/>
            <a:ext cx="8982468" cy="4064190"/>
          </a:xfrm>
          <a:prstGeom prst="rect">
            <a:avLst/>
          </a:prstGeom>
          <a:noFill/>
          <a:extLst>
            <a:ext uri="{909E8E84-426E-40DD-AFC4-6F175D3DCCD1}">
              <a14:hiddenFill xmlns:a14="http://schemas.microsoft.com/office/drawing/2010/main">
                <a:solidFill>
                  <a:srgbClr val="FFFFFF"/>
                </a:solidFill>
              </a14:hiddenFill>
            </a:ext>
          </a:extLst>
        </p:spPr>
      </p:pic>
      <p:sp>
        <p:nvSpPr>
          <p:cNvPr id="20" name="Yuvarlatılmış Dikdörtgen 19"/>
          <p:cNvSpPr/>
          <p:nvPr/>
        </p:nvSpPr>
        <p:spPr>
          <a:xfrm>
            <a:off x="10171471" y="4188958"/>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Tree>
    <p:extLst>
      <p:ext uri="{BB962C8B-B14F-4D97-AF65-F5344CB8AC3E}">
        <p14:creationId xmlns:p14="http://schemas.microsoft.com/office/powerpoint/2010/main" val="41882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5124"/>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4"/>
                                        </p:tgtEl>
                                        <p:attrNameLst>
                                          <p:attrName>ppt_x</p:attrName>
                                        </p:attrNameLst>
                                      </p:cBhvr>
                                      <p:tavLst>
                                        <p:tav tm="0">
                                          <p:val>
                                            <p:strVal val="ppt_x"/>
                                          </p:val>
                                        </p:tav>
                                        <p:tav tm="100000">
                                          <p:val>
                                            <p:strVal val="ppt_x-ppt_w/2"/>
                                          </p:val>
                                        </p:tav>
                                      </p:tavLst>
                                    </p:anim>
                                    <p:anim calcmode="lin" valueType="num">
                                      <p:cBhvr>
                                        <p:cTn id="16" dur="59000"/>
                                        <p:tgtEl>
                                          <p:spTgt spid="4"/>
                                        </p:tgtEl>
                                        <p:attrNameLst>
                                          <p:attrName>ppt_y</p:attrName>
                                        </p:attrNameLst>
                                      </p:cBhvr>
                                      <p:tavLst>
                                        <p:tav tm="0">
                                          <p:val>
                                            <p:strVal val="ppt_y"/>
                                          </p:val>
                                        </p:tav>
                                        <p:tav tm="100000">
                                          <p:val>
                                            <p:strVal val="ppt_y"/>
                                          </p:val>
                                        </p:tav>
                                      </p:tavLst>
                                    </p:anim>
                                    <p:anim calcmode="lin" valueType="num">
                                      <p:cBhvr>
                                        <p:cTn id="17" dur="59000"/>
                                        <p:tgtEl>
                                          <p:spTgt spid="4"/>
                                        </p:tgtEl>
                                        <p:attrNameLst>
                                          <p:attrName>ppt_w</p:attrName>
                                        </p:attrNameLst>
                                      </p:cBhvr>
                                      <p:tavLst>
                                        <p:tav tm="0">
                                          <p:val>
                                            <p:strVal val="ppt_w"/>
                                          </p:val>
                                        </p:tav>
                                        <p:tav tm="100000">
                                          <p:val>
                                            <p:fltVal val="0"/>
                                          </p:val>
                                        </p:tav>
                                      </p:tavLst>
                                    </p:anim>
                                    <p:anim calcmode="lin" valueType="num">
                                      <p:cBhvr>
                                        <p:cTn id="18" dur="59000"/>
                                        <p:tgtEl>
                                          <p:spTgt spid="4"/>
                                        </p:tgtEl>
                                        <p:attrNameLst>
                                          <p:attrName>ppt_h</p:attrName>
                                        </p:attrNameLst>
                                      </p:cBhvr>
                                      <p:tavLst>
                                        <p:tav tm="0">
                                          <p:val>
                                            <p:strVal val="ppt_h"/>
                                          </p:val>
                                        </p:tav>
                                        <p:tav tm="100000">
                                          <p:val>
                                            <p:strVal val="ppt_h"/>
                                          </p:val>
                                        </p:tav>
                                      </p:tavLst>
                                    </p:anim>
                                    <p:set>
                                      <p:cBhvr>
                                        <p:cTn id="19" dur="1" fill="hold">
                                          <p:stCondLst>
                                            <p:cond delay="58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51000"/>
                                        <p:tgtEl>
                                          <p:spTgt spid="17"/>
                                        </p:tgtEl>
                                        <p:attrNameLst>
                                          <p:attrName>ppt_x</p:attrName>
                                        </p:attrNameLst>
                                      </p:cBhvr>
                                      <p:tavLst>
                                        <p:tav tm="0">
                                          <p:val>
                                            <p:strVal val="ppt_x"/>
                                          </p:val>
                                        </p:tav>
                                        <p:tav tm="100000">
                                          <p:val>
                                            <p:strVal val="ppt_x-ppt_w/2"/>
                                          </p:val>
                                        </p:tav>
                                      </p:tavLst>
                                    </p:anim>
                                    <p:anim calcmode="lin" valueType="num">
                                      <p:cBhvr>
                                        <p:cTn id="23" dur="51000"/>
                                        <p:tgtEl>
                                          <p:spTgt spid="17"/>
                                        </p:tgtEl>
                                        <p:attrNameLst>
                                          <p:attrName>ppt_y</p:attrName>
                                        </p:attrNameLst>
                                      </p:cBhvr>
                                      <p:tavLst>
                                        <p:tav tm="0">
                                          <p:val>
                                            <p:strVal val="ppt_y"/>
                                          </p:val>
                                        </p:tav>
                                        <p:tav tm="100000">
                                          <p:val>
                                            <p:strVal val="ppt_y"/>
                                          </p:val>
                                        </p:tav>
                                      </p:tavLst>
                                    </p:anim>
                                    <p:anim calcmode="lin" valueType="num">
                                      <p:cBhvr>
                                        <p:cTn id="24" dur="51000"/>
                                        <p:tgtEl>
                                          <p:spTgt spid="17"/>
                                        </p:tgtEl>
                                        <p:attrNameLst>
                                          <p:attrName>ppt_w</p:attrName>
                                        </p:attrNameLst>
                                      </p:cBhvr>
                                      <p:tavLst>
                                        <p:tav tm="0">
                                          <p:val>
                                            <p:strVal val="ppt_w"/>
                                          </p:val>
                                        </p:tav>
                                        <p:tav tm="100000">
                                          <p:val>
                                            <p:fltVal val="0"/>
                                          </p:val>
                                        </p:tav>
                                      </p:tavLst>
                                    </p:anim>
                                    <p:anim calcmode="lin" valueType="num">
                                      <p:cBhvr>
                                        <p:cTn id="25" dur="51000"/>
                                        <p:tgtEl>
                                          <p:spTgt spid="17"/>
                                        </p:tgtEl>
                                        <p:attrNameLst>
                                          <p:attrName>ppt_h</p:attrName>
                                        </p:attrNameLst>
                                      </p:cBhvr>
                                      <p:tavLst>
                                        <p:tav tm="0">
                                          <p:val>
                                            <p:strVal val="ppt_h"/>
                                          </p:val>
                                        </p:tav>
                                        <p:tav tm="100000">
                                          <p:val>
                                            <p:strVal val="ppt_h"/>
                                          </p:val>
                                        </p:tav>
                                      </p:tavLst>
                                    </p:anim>
                                    <p:set>
                                      <p:cBhvr>
                                        <p:cTn id="26" dur="1" fill="hold">
                                          <p:stCondLst>
                                            <p:cond delay="50999"/>
                                          </p:stCondLst>
                                        </p:cTn>
                                        <p:tgtEl>
                                          <p:spTgt spid="17"/>
                                        </p:tgtEl>
                                        <p:attrNameLst>
                                          <p:attrName>style.visibility</p:attrName>
                                        </p:attrNameLst>
                                      </p:cBhvr>
                                      <p:to>
                                        <p:strVal val="hidden"/>
                                      </p:to>
                                    </p:set>
                                  </p:childTnLst>
                                </p:cTn>
                              </p:par>
                            </p:childTnLst>
                          </p:cTn>
                        </p:par>
                        <p:par>
                          <p:cTn id="27" fill="hold">
                            <p:stCondLst>
                              <p:cond delay="110000"/>
                            </p:stCondLst>
                            <p:childTnLst>
                              <p:par>
                                <p:cTn id="28" presetID="17" presetClass="exit" presetSubtype="8" fill="hold" grpId="0" nodeType="afterEffect">
                                  <p:stCondLst>
                                    <p:cond delay="0"/>
                                  </p:stCondLst>
                                  <p:childTnLst>
                                    <p:anim calcmode="lin" valueType="num">
                                      <p:cBhvr>
                                        <p:cTn id="29" dur="10000"/>
                                        <p:tgtEl>
                                          <p:spTgt spid="16"/>
                                        </p:tgtEl>
                                        <p:attrNameLst>
                                          <p:attrName>ppt_x</p:attrName>
                                        </p:attrNameLst>
                                      </p:cBhvr>
                                      <p:tavLst>
                                        <p:tav tm="0">
                                          <p:val>
                                            <p:strVal val="ppt_x"/>
                                          </p:val>
                                        </p:tav>
                                        <p:tav tm="100000">
                                          <p:val>
                                            <p:strVal val="ppt_x-ppt_w/2"/>
                                          </p:val>
                                        </p:tav>
                                      </p:tavLst>
                                    </p:anim>
                                    <p:anim calcmode="lin" valueType="num">
                                      <p:cBhvr>
                                        <p:cTn id="30" dur="10000"/>
                                        <p:tgtEl>
                                          <p:spTgt spid="16"/>
                                        </p:tgtEl>
                                        <p:attrNameLst>
                                          <p:attrName>ppt_y</p:attrName>
                                        </p:attrNameLst>
                                      </p:cBhvr>
                                      <p:tavLst>
                                        <p:tav tm="0">
                                          <p:val>
                                            <p:strVal val="ppt_y"/>
                                          </p:val>
                                        </p:tav>
                                        <p:tav tm="100000">
                                          <p:val>
                                            <p:strVal val="ppt_y"/>
                                          </p:val>
                                        </p:tav>
                                      </p:tavLst>
                                    </p:anim>
                                    <p:anim calcmode="lin" valueType="num">
                                      <p:cBhvr>
                                        <p:cTn id="31" dur="10000"/>
                                        <p:tgtEl>
                                          <p:spTgt spid="16"/>
                                        </p:tgtEl>
                                        <p:attrNameLst>
                                          <p:attrName>ppt_w</p:attrName>
                                        </p:attrNameLst>
                                      </p:cBhvr>
                                      <p:tavLst>
                                        <p:tav tm="0">
                                          <p:val>
                                            <p:strVal val="ppt_w"/>
                                          </p:val>
                                        </p:tav>
                                        <p:tav tm="100000">
                                          <p:val>
                                            <p:fltVal val="0"/>
                                          </p:val>
                                        </p:tav>
                                      </p:tavLst>
                                    </p:anim>
                                    <p:anim calcmode="lin" valueType="num">
                                      <p:cBhvr>
                                        <p:cTn id="32" dur="10000"/>
                                        <p:tgtEl>
                                          <p:spTgt spid="16"/>
                                        </p:tgtEl>
                                        <p:attrNameLst>
                                          <p:attrName>ppt_h</p:attrName>
                                        </p:attrNameLst>
                                      </p:cBhvr>
                                      <p:tavLst>
                                        <p:tav tm="0">
                                          <p:val>
                                            <p:strVal val="ppt_h"/>
                                          </p:val>
                                        </p:tav>
                                        <p:tav tm="100000">
                                          <p:val>
                                            <p:strVal val="ppt_h"/>
                                          </p:val>
                                        </p:tav>
                                      </p:tavLst>
                                    </p:anim>
                                    <p:set>
                                      <p:cBhvr>
                                        <p:cTn id="33"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son 10 ve gong.WAV"/>
                                        </p:tgtEl>
                                      </p:cMediaNode>
                                    </p:audio>
                                  </p:subTnLst>
                                </p:cTn>
                              </p:par>
                            </p:childTnLst>
                          </p:cTn>
                        </p:par>
                        <p:par>
                          <p:cTn id="34" fill="hold">
                            <p:stCondLst>
                              <p:cond delay="1200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120000"/>
                            </p:stCondLst>
                            <p:childTnLst>
                              <p:par>
                                <p:cTn id="38" presetID="1" presetClass="exit"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17" grpId="0" animBg="1"/>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MATEMATİK</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0" name="Metin kutusu 29"/>
              <p:cNvSpPr txBox="1"/>
              <p:nvPr/>
            </p:nvSpPr>
            <p:spPr>
              <a:xfrm>
                <a:off x="0" y="1614791"/>
                <a:ext cx="12192000" cy="480804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14:m>
                  <m:oMathPara xmlns:m="http://schemas.openxmlformats.org/officeDocument/2006/math">
                    <m:oMathParaPr>
                      <m:jc m:val="centerGroup"/>
                    </m:oMathParaPr>
                    <m:oMath xmlns:m="http://schemas.openxmlformats.org/officeDocument/2006/math">
                      <m:rad>
                        <m:radPr>
                          <m:degHide m:val="on"/>
                          <m:ctrlPr>
                            <a:rPr lang="tr-TR" sz="1990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ctrlPr>
                        </m:radPr>
                        <m:deg/>
                        <m:e>
                          <m:r>
                            <a:rPr lang="tr-TR" sz="19900" b="0" i="1" dirty="0" smtClean="0">
                              <a:ln w="0"/>
                              <a:solidFill>
                                <a:schemeClr val="tx1"/>
                              </a:solidFill>
                              <a:effectLst>
                                <a:outerShdw blurRad="38100" dist="19050" dir="2700000" algn="tl" rotWithShape="0">
                                  <a:schemeClr val="dk1">
                                    <a:alpha val="40000"/>
                                  </a:schemeClr>
                                </a:outerShdw>
                              </a:effectLst>
                              <a:latin typeface="Cambria Math" panose="02040503050406030204" pitchFamily="18" charset="0"/>
                            </a:rPr>
                            <m:t>3</m:t>
                          </m:r>
                        </m:e>
                      </m:rad>
                    </m:oMath>
                  </m:oMathPara>
                </a14:m>
                <a:endParaRPr lang="tr-TR" sz="19900" dirty="0">
                  <a:ln w="0"/>
                  <a:solidFill>
                    <a:schemeClr val="tx1"/>
                  </a:solidFill>
                  <a:effectLst>
                    <a:outerShdw blurRad="38100" dist="19050" dir="2700000" algn="tl" rotWithShape="0">
                      <a:schemeClr val="dk1">
                        <a:alpha val="40000"/>
                      </a:schemeClr>
                    </a:outerShdw>
                  </a:effectLst>
                </a:endParaRPr>
              </a:p>
              <a:p>
                <a:endParaRPr lang="tr-TR" dirty="0"/>
              </a:p>
            </p:txBody>
          </p:sp>
        </mc:Choice>
        <mc:Fallback xmlns="">
          <p:sp>
            <p:nvSpPr>
              <p:cNvPr id="30" name="Metin kutusu 29"/>
              <p:cNvSpPr txBox="1">
                <a:spLocks noRot="1" noChangeAspect="1" noMove="1" noResize="1" noEditPoints="1" noAdjustHandles="1" noChangeArrowheads="1" noChangeShapeType="1" noTextEdit="1"/>
              </p:cNvSpPr>
              <p:nvPr/>
            </p:nvSpPr>
            <p:spPr>
              <a:xfrm>
                <a:off x="0" y="1614791"/>
                <a:ext cx="12192000" cy="4808047"/>
              </a:xfrm>
              <a:prstGeom prst="rect">
                <a:avLst/>
              </a:prstGeom>
              <a:blipFill>
                <a:blip r:embed="rId4"/>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3299059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13234" y="5442493"/>
            <a:ext cx="3600000" cy="3322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191631" y="4880346"/>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32639" y="5053801"/>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451954" y="5716286"/>
            <a:ext cx="2337948"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a:cxnSpLocks/>
          </p:cNvCxnSpPr>
          <p:nvPr/>
        </p:nvCxnSpPr>
        <p:spPr>
          <a:xfrm>
            <a:off x="4296023" y="6023925"/>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a:cxnSpLocks/>
          </p:cNvCxnSpPr>
          <p:nvPr/>
        </p:nvCxnSpPr>
        <p:spPr>
          <a:xfrm>
            <a:off x="7896023" y="6023925"/>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296815" y="6025303"/>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a:cxnSpLocks/>
          </p:cNvCxnSpPr>
          <p:nvPr/>
        </p:nvCxnSpPr>
        <p:spPr>
          <a:xfrm>
            <a:off x="3206692" y="6023925"/>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191631" y="603368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06692" y="5443871"/>
            <a:ext cx="1080000" cy="3322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1" name="Komut Düğmesi: İleri veya Sonraki 20">
            <a:hlinkClick r:id="" action="ppaction://hlinkshowjump?jump=nextslide" highlightClick="1"/>
          </p:cNvPr>
          <p:cNvSpPr/>
          <p:nvPr/>
        </p:nvSpPr>
        <p:spPr>
          <a:xfrm>
            <a:off x="11513234" y="6351407"/>
            <a:ext cx="429208" cy="19040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351765"/>
            <a:ext cx="428400" cy="19005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313234" y="5443870"/>
            <a:ext cx="3600000" cy="3322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9" name="Dikdörtgen 18"/>
          <p:cNvSpPr/>
          <p:nvPr/>
        </p:nvSpPr>
        <p:spPr>
          <a:xfrm>
            <a:off x="529909" y="5695133"/>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40" name="Dikdörtgen 39">
            <a:extLst>
              <a:ext uri="{FF2B5EF4-FFF2-40B4-BE49-F238E27FC236}">
                <a16:creationId xmlns:a16="http://schemas.microsoft.com/office/drawing/2014/main" id="{38714107-1B38-5A52-0D49-4A29E8429D1C}"/>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MATEMATİK</a:t>
            </a:r>
          </a:p>
        </p:txBody>
      </p:sp>
      <p:grpSp>
        <p:nvGrpSpPr>
          <p:cNvPr id="41" name="Google Shape;68;p14">
            <a:extLst>
              <a:ext uri="{FF2B5EF4-FFF2-40B4-BE49-F238E27FC236}">
                <a16:creationId xmlns:a16="http://schemas.microsoft.com/office/drawing/2014/main" id="{43FC188F-C37B-8D21-E5D5-D30381E3D04F}"/>
              </a:ext>
            </a:extLst>
          </p:cNvPr>
          <p:cNvGrpSpPr/>
          <p:nvPr/>
        </p:nvGrpSpPr>
        <p:grpSpPr>
          <a:xfrm>
            <a:off x="2763143" y="59963"/>
            <a:ext cx="6665714" cy="621025"/>
            <a:chOff x="1239137" y="110175"/>
            <a:chExt cx="6665714" cy="621025"/>
          </a:xfrm>
        </p:grpSpPr>
        <p:sp>
          <p:nvSpPr>
            <p:cNvPr id="42" name="Google Shape;69;p14">
              <a:extLst>
                <a:ext uri="{FF2B5EF4-FFF2-40B4-BE49-F238E27FC236}">
                  <a16:creationId xmlns:a16="http://schemas.microsoft.com/office/drawing/2014/main" id="{E3F0CAE8-0EBA-CF2C-1B28-9724F83687C7}"/>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43" name="Google Shape;70;p14">
              <a:extLst>
                <a:ext uri="{FF2B5EF4-FFF2-40B4-BE49-F238E27FC236}">
                  <a16:creationId xmlns:a16="http://schemas.microsoft.com/office/drawing/2014/main" id="{7866506B-E4A9-CD85-34B3-95529ED4E493}"/>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44" name="Google Shape;71;p14">
              <a:extLst>
                <a:ext uri="{FF2B5EF4-FFF2-40B4-BE49-F238E27FC236}">
                  <a16:creationId xmlns:a16="http://schemas.microsoft.com/office/drawing/2014/main" id="{C849D8FC-168A-8987-20FD-6EEEBABB241D}"/>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45" name="Google Shape;72;p14">
              <a:extLst>
                <a:ext uri="{FF2B5EF4-FFF2-40B4-BE49-F238E27FC236}">
                  <a16:creationId xmlns:a16="http://schemas.microsoft.com/office/drawing/2014/main" id="{99EA6A10-E9F9-8C6A-235B-5C6D1E8FAF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46" name="Google Shape;73;p14">
              <a:extLst>
                <a:ext uri="{FF2B5EF4-FFF2-40B4-BE49-F238E27FC236}">
                  <a16:creationId xmlns:a16="http://schemas.microsoft.com/office/drawing/2014/main" id="{88605BA8-2986-FC6C-D682-C6FF569C8109}"/>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47" name="Google Shape;74;p14">
              <a:extLst>
                <a:ext uri="{FF2B5EF4-FFF2-40B4-BE49-F238E27FC236}">
                  <a16:creationId xmlns:a16="http://schemas.microsoft.com/office/drawing/2014/main" id="{2EDE9858-08C0-46AB-4A10-04A4720A39AE}"/>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48" name="Google Shape;75;p14">
              <a:extLst>
                <a:ext uri="{FF2B5EF4-FFF2-40B4-BE49-F238E27FC236}">
                  <a16:creationId xmlns:a16="http://schemas.microsoft.com/office/drawing/2014/main" id="{7D74D3DF-5499-7D4C-3AAA-8638A5782CF6}"/>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49" name="Google Shape;76;p14">
              <a:extLst>
                <a:ext uri="{FF2B5EF4-FFF2-40B4-BE49-F238E27FC236}">
                  <a16:creationId xmlns:a16="http://schemas.microsoft.com/office/drawing/2014/main" id="{4D967324-9ACD-1CB4-0D19-2F3E0353525E}"/>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50" name="Google Shape;77;p14">
              <a:extLst>
                <a:ext uri="{FF2B5EF4-FFF2-40B4-BE49-F238E27FC236}">
                  <a16:creationId xmlns:a16="http://schemas.microsoft.com/office/drawing/2014/main" id="{77C49F43-0751-006F-DF22-484A12B7E414}"/>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51" name="Google Shape;78;p14">
              <a:extLst>
                <a:ext uri="{FF2B5EF4-FFF2-40B4-BE49-F238E27FC236}">
                  <a16:creationId xmlns:a16="http://schemas.microsoft.com/office/drawing/2014/main" id="{7BBFDD63-8116-E4D9-5B83-69F2A1B50787}"/>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52" name="Google Shape;79;p14">
              <a:extLst>
                <a:ext uri="{FF2B5EF4-FFF2-40B4-BE49-F238E27FC236}">
                  <a16:creationId xmlns:a16="http://schemas.microsoft.com/office/drawing/2014/main" id="{81068796-A362-7826-612A-BA88F0930E2D}"/>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53" name="Google Shape;80;p14">
              <a:extLst>
                <a:ext uri="{FF2B5EF4-FFF2-40B4-BE49-F238E27FC236}">
                  <a16:creationId xmlns:a16="http://schemas.microsoft.com/office/drawing/2014/main" id="{0EDCF550-4D8A-506F-274C-6C07D69CA76B}"/>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54" name="Google Shape;81;p14">
              <a:extLst>
                <a:ext uri="{FF2B5EF4-FFF2-40B4-BE49-F238E27FC236}">
                  <a16:creationId xmlns:a16="http://schemas.microsoft.com/office/drawing/2014/main" id="{41E92244-CD71-B5FA-72A1-DC509E10521D}"/>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55" name="Google Shape;82;p14">
              <a:extLst>
                <a:ext uri="{FF2B5EF4-FFF2-40B4-BE49-F238E27FC236}">
                  <a16:creationId xmlns:a16="http://schemas.microsoft.com/office/drawing/2014/main" id="{479DFD50-EA4A-AB8D-6339-339953039757}"/>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56" name="Google Shape;83;p14">
              <a:extLst>
                <a:ext uri="{FF2B5EF4-FFF2-40B4-BE49-F238E27FC236}">
                  <a16:creationId xmlns:a16="http://schemas.microsoft.com/office/drawing/2014/main" id="{C433AE95-66E8-FFFD-2C81-33A965B5194A}"/>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15</a:t>
              </a:r>
              <a:endParaRPr b="1" dirty="0"/>
            </a:p>
          </p:txBody>
        </p:sp>
        <p:sp>
          <p:nvSpPr>
            <p:cNvPr id="57" name="Google Shape;84;p14">
              <a:extLst>
                <a:ext uri="{FF2B5EF4-FFF2-40B4-BE49-F238E27FC236}">
                  <a16:creationId xmlns:a16="http://schemas.microsoft.com/office/drawing/2014/main" id="{3619600F-8CB3-F06B-DACA-8604DE0A4F87}"/>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58" name="Google Shape;85;p14">
              <a:extLst>
                <a:ext uri="{FF2B5EF4-FFF2-40B4-BE49-F238E27FC236}">
                  <a16:creationId xmlns:a16="http://schemas.microsoft.com/office/drawing/2014/main" id="{624A4966-A29E-FD6E-39FC-22B863B178AF}"/>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59" name="Google Shape;86;p14">
              <a:extLst>
                <a:ext uri="{FF2B5EF4-FFF2-40B4-BE49-F238E27FC236}">
                  <a16:creationId xmlns:a16="http://schemas.microsoft.com/office/drawing/2014/main" id="{70E03930-5705-FBDB-2E09-459162717DCF}"/>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60" name="Google Shape;87;p14">
              <a:extLst>
                <a:ext uri="{FF2B5EF4-FFF2-40B4-BE49-F238E27FC236}">
                  <a16:creationId xmlns:a16="http://schemas.microsoft.com/office/drawing/2014/main" id="{498423D2-6B4B-490F-6865-F3859786F2F1}"/>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19</a:t>
              </a:r>
              <a:endParaRPr b="1" dirty="0"/>
            </a:p>
          </p:txBody>
        </p:sp>
        <p:sp>
          <p:nvSpPr>
            <p:cNvPr id="61" name="Google Shape;88;p14">
              <a:extLst>
                <a:ext uri="{FF2B5EF4-FFF2-40B4-BE49-F238E27FC236}">
                  <a16:creationId xmlns:a16="http://schemas.microsoft.com/office/drawing/2014/main" id="{AF21E210-7C79-7E54-0383-62F90782C2BD}"/>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pic>
        <p:nvPicPr>
          <p:cNvPr id="6148" name="Picture 4">
            <a:extLst>
              <a:ext uri="{FF2B5EF4-FFF2-40B4-BE49-F238E27FC236}">
                <a16:creationId xmlns:a16="http://schemas.microsoft.com/office/drawing/2014/main" id="{D2D53DEC-EDAD-D26E-DF17-19187FBC1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559" y="727548"/>
            <a:ext cx="10111562" cy="4557166"/>
          </a:xfrm>
          <a:prstGeom prst="rect">
            <a:avLst/>
          </a:prstGeom>
          <a:noFill/>
          <a:extLst>
            <a:ext uri="{909E8E84-426E-40DD-AFC4-6F175D3DCCD1}">
              <a14:hiddenFill xmlns:a14="http://schemas.microsoft.com/office/drawing/2010/main">
                <a:solidFill>
                  <a:srgbClr val="FFFFFF"/>
                </a:solidFill>
              </a14:hiddenFill>
            </a:ext>
          </a:extLst>
        </p:spPr>
      </p:pic>
      <p:sp>
        <p:nvSpPr>
          <p:cNvPr id="20" name="Yuvarlatılmış Dikdörtgen 19"/>
          <p:cNvSpPr/>
          <p:nvPr/>
        </p:nvSpPr>
        <p:spPr>
          <a:xfrm>
            <a:off x="10171471" y="3302843"/>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Tree>
    <p:extLst>
      <p:ext uri="{BB962C8B-B14F-4D97-AF65-F5344CB8AC3E}">
        <p14:creationId xmlns:p14="http://schemas.microsoft.com/office/powerpoint/2010/main" val="27930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6148"/>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4"/>
                                        </p:tgtEl>
                                        <p:attrNameLst>
                                          <p:attrName>ppt_x</p:attrName>
                                        </p:attrNameLst>
                                      </p:cBhvr>
                                      <p:tavLst>
                                        <p:tav tm="0">
                                          <p:val>
                                            <p:strVal val="ppt_x"/>
                                          </p:val>
                                        </p:tav>
                                        <p:tav tm="100000">
                                          <p:val>
                                            <p:strVal val="ppt_x-ppt_w/2"/>
                                          </p:val>
                                        </p:tav>
                                      </p:tavLst>
                                    </p:anim>
                                    <p:anim calcmode="lin" valueType="num">
                                      <p:cBhvr>
                                        <p:cTn id="16" dur="59000"/>
                                        <p:tgtEl>
                                          <p:spTgt spid="4"/>
                                        </p:tgtEl>
                                        <p:attrNameLst>
                                          <p:attrName>ppt_y</p:attrName>
                                        </p:attrNameLst>
                                      </p:cBhvr>
                                      <p:tavLst>
                                        <p:tav tm="0">
                                          <p:val>
                                            <p:strVal val="ppt_y"/>
                                          </p:val>
                                        </p:tav>
                                        <p:tav tm="100000">
                                          <p:val>
                                            <p:strVal val="ppt_y"/>
                                          </p:val>
                                        </p:tav>
                                      </p:tavLst>
                                    </p:anim>
                                    <p:anim calcmode="lin" valueType="num">
                                      <p:cBhvr>
                                        <p:cTn id="17" dur="59000"/>
                                        <p:tgtEl>
                                          <p:spTgt spid="4"/>
                                        </p:tgtEl>
                                        <p:attrNameLst>
                                          <p:attrName>ppt_w</p:attrName>
                                        </p:attrNameLst>
                                      </p:cBhvr>
                                      <p:tavLst>
                                        <p:tav tm="0">
                                          <p:val>
                                            <p:strVal val="ppt_w"/>
                                          </p:val>
                                        </p:tav>
                                        <p:tav tm="100000">
                                          <p:val>
                                            <p:fltVal val="0"/>
                                          </p:val>
                                        </p:tav>
                                      </p:tavLst>
                                    </p:anim>
                                    <p:anim calcmode="lin" valueType="num">
                                      <p:cBhvr>
                                        <p:cTn id="18" dur="59000"/>
                                        <p:tgtEl>
                                          <p:spTgt spid="4"/>
                                        </p:tgtEl>
                                        <p:attrNameLst>
                                          <p:attrName>ppt_h</p:attrName>
                                        </p:attrNameLst>
                                      </p:cBhvr>
                                      <p:tavLst>
                                        <p:tav tm="0">
                                          <p:val>
                                            <p:strVal val="ppt_h"/>
                                          </p:val>
                                        </p:tav>
                                        <p:tav tm="100000">
                                          <p:val>
                                            <p:strVal val="ppt_h"/>
                                          </p:val>
                                        </p:tav>
                                      </p:tavLst>
                                    </p:anim>
                                    <p:set>
                                      <p:cBhvr>
                                        <p:cTn id="19" dur="1" fill="hold">
                                          <p:stCondLst>
                                            <p:cond delay="58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51000"/>
                                        <p:tgtEl>
                                          <p:spTgt spid="17"/>
                                        </p:tgtEl>
                                        <p:attrNameLst>
                                          <p:attrName>ppt_x</p:attrName>
                                        </p:attrNameLst>
                                      </p:cBhvr>
                                      <p:tavLst>
                                        <p:tav tm="0">
                                          <p:val>
                                            <p:strVal val="ppt_x"/>
                                          </p:val>
                                        </p:tav>
                                        <p:tav tm="100000">
                                          <p:val>
                                            <p:strVal val="ppt_x-ppt_w/2"/>
                                          </p:val>
                                        </p:tav>
                                      </p:tavLst>
                                    </p:anim>
                                    <p:anim calcmode="lin" valueType="num">
                                      <p:cBhvr>
                                        <p:cTn id="23" dur="51000"/>
                                        <p:tgtEl>
                                          <p:spTgt spid="17"/>
                                        </p:tgtEl>
                                        <p:attrNameLst>
                                          <p:attrName>ppt_y</p:attrName>
                                        </p:attrNameLst>
                                      </p:cBhvr>
                                      <p:tavLst>
                                        <p:tav tm="0">
                                          <p:val>
                                            <p:strVal val="ppt_y"/>
                                          </p:val>
                                        </p:tav>
                                        <p:tav tm="100000">
                                          <p:val>
                                            <p:strVal val="ppt_y"/>
                                          </p:val>
                                        </p:tav>
                                      </p:tavLst>
                                    </p:anim>
                                    <p:anim calcmode="lin" valueType="num">
                                      <p:cBhvr>
                                        <p:cTn id="24" dur="51000"/>
                                        <p:tgtEl>
                                          <p:spTgt spid="17"/>
                                        </p:tgtEl>
                                        <p:attrNameLst>
                                          <p:attrName>ppt_w</p:attrName>
                                        </p:attrNameLst>
                                      </p:cBhvr>
                                      <p:tavLst>
                                        <p:tav tm="0">
                                          <p:val>
                                            <p:strVal val="ppt_w"/>
                                          </p:val>
                                        </p:tav>
                                        <p:tav tm="100000">
                                          <p:val>
                                            <p:fltVal val="0"/>
                                          </p:val>
                                        </p:tav>
                                      </p:tavLst>
                                    </p:anim>
                                    <p:anim calcmode="lin" valueType="num">
                                      <p:cBhvr>
                                        <p:cTn id="25" dur="51000"/>
                                        <p:tgtEl>
                                          <p:spTgt spid="17"/>
                                        </p:tgtEl>
                                        <p:attrNameLst>
                                          <p:attrName>ppt_h</p:attrName>
                                        </p:attrNameLst>
                                      </p:cBhvr>
                                      <p:tavLst>
                                        <p:tav tm="0">
                                          <p:val>
                                            <p:strVal val="ppt_h"/>
                                          </p:val>
                                        </p:tav>
                                        <p:tav tm="100000">
                                          <p:val>
                                            <p:strVal val="ppt_h"/>
                                          </p:val>
                                        </p:tav>
                                      </p:tavLst>
                                    </p:anim>
                                    <p:set>
                                      <p:cBhvr>
                                        <p:cTn id="26" dur="1" fill="hold">
                                          <p:stCondLst>
                                            <p:cond delay="50999"/>
                                          </p:stCondLst>
                                        </p:cTn>
                                        <p:tgtEl>
                                          <p:spTgt spid="17"/>
                                        </p:tgtEl>
                                        <p:attrNameLst>
                                          <p:attrName>style.visibility</p:attrName>
                                        </p:attrNameLst>
                                      </p:cBhvr>
                                      <p:to>
                                        <p:strVal val="hidden"/>
                                      </p:to>
                                    </p:set>
                                  </p:childTnLst>
                                </p:cTn>
                              </p:par>
                            </p:childTnLst>
                          </p:cTn>
                        </p:par>
                        <p:par>
                          <p:cTn id="27" fill="hold">
                            <p:stCondLst>
                              <p:cond delay="110000"/>
                            </p:stCondLst>
                            <p:childTnLst>
                              <p:par>
                                <p:cTn id="28" presetID="17" presetClass="exit" presetSubtype="8" fill="hold" grpId="0" nodeType="afterEffect">
                                  <p:stCondLst>
                                    <p:cond delay="0"/>
                                  </p:stCondLst>
                                  <p:childTnLst>
                                    <p:anim calcmode="lin" valueType="num">
                                      <p:cBhvr>
                                        <p:cTn id="29" dur="10000"/>
                                        <p:tgtEl>
                                          <p:spTgt spid="16"/>
                                        </p:tgtEl>
                                        <p:attrNameLst>
                                          <p:attrName>ppt_x</p:attrName>
                                        </p:attrNameLst>
                                      </p:cBhvr>
                                      <p:tavLst>
                                        <p:tav tm="0">
                                          <p:val>
                                            <p:strVal val="ppt_x"/>
                                          </p:val>
                                        </p:tav>
                                        <p:tav tm="100000">
                                          <p:val>
                                            <p:strVal val="ppt_x-ppt_w/2"/>
                                          </p:val>
                                        </p:tav>
                                      </p:tavLst>
                                    </p:anim>
                                    <p:anim calcmode="lin" valueType="num">
                                      <p:cBhvr>
                                        <p:cTn id="30" dur="10000"/>
                                        <p:tgtEl>
                                          <p:spTgt spid="16"/>
                                        </p:tgtEl>
                                        <p:attrNameLst>
                                          <p:attrName>ppt_y</p:attrName>
                                        </p:attrNameLst>
                                      </p:cBhvr>
                                      <p:tavLst>
                                        <p:tav tm="0">
                                          <p:val>
                                            <p:strVal val="ppt_y"/>
                                          </p:val>
                                        </p:tav>
                                        <p:tav tm="100000">
                                          <p:val>
                                            <p:strVal val="ppt_y"/>
                                          </p:val>
                                        </p:tav>
                                      </p:tavLst>
                                    </p:anim>
                                    <p:anim calcmode="lin" valueType="num">
                                      <p:cBhvr>
                                        <p:cTn id="31" dur="10000"/>
                                        <p:tgtEl>
                                          <p:spTgt spid="16"/>
                                        </p:tgtEl>
                                        <p:attrNameLst>
                                          <p:attrName>ppt_w</p:attrName>
                                        </p:attrNameLst>
                                      </p:cBhvr>
                                      <p:tavLst>
                                        <p:tav tm="0">
                                          <p:val>
                                            <p:strVal val="ppt_w"/>
                                          </p:val>
                                        </p:tav>
                                        <p:tav tm="100000">
                                          <p:val>
                                            <p:fltVal val="0"/>
                                          </p:val>
                                        </p:tav>
                                      </p:tavLst>
                                    </p:anim>
                                    <p:anim calcmode="lin" valueType="num">
                                      <p:cBhvr>
                                        <p:cTn id="32" dur="10000"/>
                                        <p:tgtEl>
                                          <p:spTgt spid="16"/>
                                        </p:tgtEl>
                                        <p:attrNameLst>
                                          <p:attrName>ppt_h</p:attrName>
                                        </p:attrNameLst>
                                      </p:cBhvr>
                                      <p:tavLst>
                                        <p:tav tm="0">
                                          <p:val>
                                            <p:strVal val="ppt_h"/>
                                          </p:val>
                                        </p:tav>
                                        <p:tav tm="100000">
                                          <p:val>
                                            <p:strVal val="ppt_h"/>
                                          </p:val>
                                        </p:tav>
                                      </p:tavLst>
                                    </p:anim>
                                    <p:set>
                                      <p:cBhvr>
                                        <p:cTn id="33"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son 10 ve gong.WAV"/>
                                        </p:tgtEl>
                                      </p:cMediaNode>
                                    </p:audio>
                                  </p:subTnLst>
                                </p:cTn>
                              </p:par>
                            </p:childTnLst>
                          </p:cTn>
                        </p:par>
                        <p:par>
                          <p:cTn id="34" fill="hold">
                            <p:stCondLst>
                              <p:cond delay="1200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120000"/>
                            </p:stCondLst>
                            <p:childTnLst>
                              <p:par>
                                <p:cTn id="38" presetID="1" presetClass="exit"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17" grpId="0" animBg="1"/>
      <p:bldP spid="19"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MATEMATİK</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Metin kutusu 30"/>
          <p:cNvSpPr txBox="1"/>
          <p:nvPr/>
        </p:nvSpPr>
        <p:spPr>
          <a:xfrm>
            <a:off x="0" y="1765183"/>
            <a:ext cx="12192000" cy="393954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6600" dirty="0">
                <a:ln w="0"/>
                <a:solidFill>
                  <a:schemeClr val="tx1"/>
                </a:solidFill>
                <a:effectLst>
                  <a:outerShdw blurRad="38100" dist="19050" dir="2700000" algn="tl" rotWithShape="0">
                    <a:schemeClr val="dk1">
                      <a:alpha val="40000"/>
                    </a:schemeClr>
                  </a:outerShdw>
                </a:effectLst>
              </a:rPr>
              <a:t>19</a:t>
            </a:r>
            <a:endParaRPr lang="tr-TR" sz="19900" dirty="0">
              <a:ln w="0"/>
              <a:solidFill>
                <a:schemeClr val="tx1"/>
              </a:solidFill>
              <a:effectLst>
                <a:outerShdw blurRad="38100" dist="19050" dir="2700000" algn="tl" rotWithShape="0">
                  <a:schemeClr val="dk1">
                    <a:alpha val="40000"/>
                  </a:schemeClr>
                </a:outerShdw>
              </a:effectLst>
            </a:endParaRPr>
          </a:p>
          <a:p>
            <a:endParaRPr lang="tr-TR" dirty="0"/>
          </a:p>
        </p:txBody>
      </p:sp>
    </p:spTree>
    <p:extLst>
      <p:ext uri="{BB962C8B-B14F-4D97-AF65-F5344CB8AC3E}">
        <p14:creationId xmlns:p14="http://schemas.microsoft.com/office/powerpoint/2010/main" val="286455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69125" y="5559918"/>
            <a:ext cx="3600000" cy="373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a:cxnSpLocks/>
          </p:cNvCxnSpPr>
          <p:nvPr/>
        </p:nvCxnSpPr>
        <p:spPr>
          <a:xfrm>
            <a:off x="3262583" y="5607254"/>
            <a:ext cx="0" cy="1228665"/>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20140" y="5345149"/>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393440" y="5934670"/>
            <a:ext cx="2337949"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a:cxnSpLocks/>
          </p:cNvCxnSpPr>
          <p:nvPr/>
        </p:nvCxnSpPr>
        <p:spPr>
          <a:xfrm>
            <a:off x="4351914" y="6182475"/>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a:cxnSpLocks/>
          </p:cNvCxnSpPr>
          <p:nvPr/>
        </p:nvCxnSpPr>
        <p:spPr>
          <a:xfrm>
            <a:off x="7951914" y="6182475"/>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352706" y="6183853"/>
            <a:ext cx="1204176" cy="584775"/>
          </a:xfrm>
          <a:prstGeom prst="rect">
            <a:avLst/>
          </a:prstGeom>
          <a:noFill/>
        </p:spPr>
        <p:txBody>
          <a:bodyPr wrap="squar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a:cxnSpLocks/>
          </p:cNvCxnSpPr>
          <p:nvPr/>
        </p:nvCxnSpPr>
        <p:spPr>
          <a:xfrm>
            <a:off x="3262583" y="6182475"/>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247522" y="619223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62583" y="5561296"/>
            <a:ext cx="1080000" cy="3733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10020336" y="5198007"/>
            <a:ext cx="1922106" cy="2791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69125" y="6543985"/>
            <a:ext cx="429208" cy="2139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1037280" y="6544387"/>
            <a:ext cx="428400" cy="2135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369125" y="5561295"/>
            <a:ext cx="3600000" cy="3733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9" name="Dikdörtgen 18"/>
          <p:cNvSpPr/>
          <p:nvPr/>
        </p:nvSpPr>
        <p:spPr>
          <a:xfrm>
            <a:off x="498548" y="5976092"/>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5" name="Dikdörtgen 4">
            <a:extLst>
              <a:ext uri="{FF2B5EF4-FFF2-40B4-BE49-F238E27FC236}">
                <a16:creationId xmlns:a16="http://schemas.microsoft.com/office/drawing/2014/main" id="{4E7C5C54-6857-9017-A3F3-03E085B8EACC}"/>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FEN BİLİMLERİ</a:t>
            </a:r>
          </a:p>
        </p:txBody>
      </p:sp>
      <p:grpSp>
        <p:nvGrpSpPr>
          <p:cNvPr id="9" name="Google Shape;68;p14">
            <a:extLst>
              <a:ext uri="{FF2B5EF4-FFF2-40B4-BE49-F238E27FC236}">
                <a16:creationId xmlns:a16="http://schemas.microsoft.com/office/drawing/2014/main" id="{32842F59-18AF-B455-EC9D-0ADD0619972D}"/>
              </a:ext>
            </a:extLst>
          </p:cNvPr>
          <p:cNvGrpSpPr/>
          <p:nvPr/>
        </p:nvGrpSpPr>
        <p:grpSpPr>
          <a:xfrm>
            <a:off x="2763143" y="286021"/>
            <a:ext cx="6665714" cy="621025"/>
            <a:chOff x="1239137" y="110175"/>
            <a:chExt cx="6665714" cy="621025"/>
          </a:xfrm>
        </p:grpSpPr>
        <p:sp>
          <p:nvSpPr>
            <p:cNvPr id="13" name="Google Shape;69;p14">
              <a:extLst>
                <a:ext uri="{FF2B5EF4-FFF2-40B4-BE49-F238E27FC236}">
                  <a16:creationId xmlns:a16="http://schemas.microsoft.com/office/drawing/2014/main" id="{FB21AE0A-B9D2-2E58-08EF-A0833334DDC5}"/>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18" name="Google Shape;70;p14">
              <a:extLst>
                <a:ext uri="{FF2B5EF4-FFF2-40B4-BE49-F238E27FC236}">
                  <a16:creationId xmlns:a16="http://schemas.microsoft.com/office/drawing/2014/main" id="{3EF1D7D5-6807-5427-6489-296881787725}"/>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23" name="Google Shape;71;p14">
              <a:extLst>
                <a:ext uri="{FF2B5EF4-FFF2-40B4-BE49-F238E27FC236}">
                  <a16:creationId xmlns:a16="http://schemas.microsoft.com/office/drawing/2014/main" id="{3E1FD144-2E19-70F6-CD9C-304D904077CF}"/>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24" name="Google Shape;72;p14">
              <a:extLst>
                <a:ext uri="{FF2B5EF4-FFF2-40B4-BE49-F238E27FC236}">
                  <a16:creationId xmlns:a16="http://schemas.microsoft.com/office/drawing/2014/main" id="{C8B58C40-7F7E-1E91-5630-B5CFA503F11A}"/>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25" name="Google Shape;73;p14">
              <a:extLst>
                <a:ext uri="{FF2B5EF4-FFF2-40B4-BE49-F238E27FC236}">
                  <a16:creationId xmlns:a16="http://schemas.microsoft.com/office/drawing/2014/main" id="{7FCE966E-9465-A2F2-6EA5-CB9C5B3810CF}"/>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26" name="Google Shape;74;p14">
              <a:extLst>
                <a:ext uri="{FF2B5EF4-FFF2-40B4-BE49-F238E27FC236}">
                  <a16:creationId xmlns:a16="http://schemas.microsoft.com/office/drawing/2014/main" id="{E7CD6CEF-C6C1-37BB-8148-9C1D89A87A06}"/>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27" name="Google Shape;75;p14">
              <a:extLst>
                <a:ext uri="{FF2B5EF4-FFF2-40B4-BE49-F238E27FC236}">
                  <a16:creationId xmlns:a16="http://schemas.microsoft.com/office/drawing/2014/main" id="{C7A15C32-7580-864C-AD65-52B9900EAFC8}"/>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28" name="Google Shape;76;p14">
              <a:extLst>
                <a:ext uri="{FF2B5EF4-FFF2-40B4-BE49-F238E27FC236}">
                  <a16:creationId xmlns:a16="http://schemas.microsoft.com/office/drawing/2014/main" id="{CA341829-ACCA-A269-7F76-9B6DD894A6BC}"/>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29" name="Google Shape;77;p14">
              <a:extLst>
                <a:ext uri="{FF2B5EF4-FFF2-40B4-BE49-F238E27FC236}">
                  <a16:creationId xmlns:a16="http://schemas.microsoft.com/office/drawing/2014/main" id="{49EB4D58-F6B1-1C5B-0087-0E05D38FE062}"/>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30" name="Google Shape;78;p14">
              <a:extLst>
                <a:ext uri="{FF2B5EF4-FFF2-40B4-BE49-F238E27FC236}">
                  <a16:creationId xmlns:a16="http://schemas.microsoft.com/office/drawing/2014/main" id="{FE08FC1E-15A8-1D97-ACA3-72DB02BAB1E5}"/>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31" name="Google Shape;79;p14">
              <a:extLst>
                <a:ext uri="{FF2B5EF4-FFF2-40B4-BE49-F238E27FC236}">
                  <a16:creationId xmlns:a16="http://schemas.microsoft.com/office/drawing/2014/main" id="{1B42BA2A-B44F-0096-7A78-33314E93B800}"/>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32" name="Google Shape;80;p14">
              <a:extLst>
                <a:ext uri="{FF2B5EF4-FFF2-40B4-BE49-F238E27FC236}">
                  <a16:creationId xmlns:a16="http://schemas.microsoft.com/office/drawing/2014/main" id="{2EB51D10-E585-683F-2770-4A8B18723E1D}"/>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33" name="Google Shape;81;p14">
              <a:extLst>
                <a:ext uri="{FF2B5EF4-FFF2-40B4-BE49-F238E27FC236}">
                  <a16:creationId xmlns:a16="http://schemas.microsoft.com/office/drawing/2014/main" id="{43830DC7-85E2-90BF-4762-E0D22830F380}"/>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13</a:t>
              </a:r>
              <a:endParaRPr b="1" dirty="0"/>
            </a:p>
          </p:txBody>
        </p:sp>
        <p:sp>
          <p:nvSpPr>
            <p:cNvPr id="34" name="Google Shape;82;p14">
              <a:extLst>
                <a:ext uri="{FF2B5EF4-FFF2-40B4-BE49-F238E27FC236}">
                  <a16:creationId xmlns:a16="http://schemas.microsoft.com/office/drawing/2014/main" id="{B9671C17-AE60-8D39-931D-F2E1E093C1CD}"/>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5" name="Google Shape;83;p14">
              <a:extLst>
                <a:ext uri="{FF2B5EF4-FFF2-40B4-BE49-F238E27FC236}">
                  <a16:creationId xmlns:a16="http://schemas.microsoft.com/office/drawing/2014/main" id="{002BBD91-C6A4-5960-C9DE-2334E9AC429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6" name="Google Shape;84;p14">
              <a:extLst>
                <a:ext uri="{FF2B5EF4-FFF2-40B4-BE49-F238E27FC236}">
                  <a16:creationId xmlns:a16="http://schemas.microsoft.com/office/drawing/2014/main" id="{5F405896-44D3-1F3C-A043-397305A25408}"/>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7" name="Google Shape;85;p14">
              <a:extLst>
                <a:ext uri="{FF2B5EF4-FFF2-40B4-BE49-F238E27FC236}">
                  <a16:creationId xmlns:a16="http://schemas.microsoft.com/office/drawing/2014/main" id="{C357DD6D-0386-9227-3C95-D8BE57E2955A}"/>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8" name="Google Shape;86;p14">
              <a:extLst>
                <a:ext uri="{FF2B5EF4-FFF2-40B4-BE49-F238E27FC236}">
                  <a16:creationId xmlns:a16="http://schemas.microsoft.com/office/drawing/2014/main" id="{8151F601-7ED4-5C3F-5E76-57AABCF1985B}"/>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9" name="Google Shape;87;p14">
              <a:extLst>
                <a:ext uri="{FF2B5EF4-FFF2-40B4-BE49-F238E27FC236}">
                  <a16:creationId xmlns:a16="http://schemas.microsoft.com/office/drawing/2014/main" id="{5034C7D5-266D-D094-4AD8-8C78B25F08F6}"/>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40" name="Google Shape;88;p14">
              <a:extLst>
                <a:ext uri="{FF2B5EF4-FFF2-40B4-BE49-F238E27FC236}">
                  <a16:creationId xmlns:a16="http://schemas.microsoft.com/office/drawing/2014/main" id="{6B7CFB57-90BE-E436-292A-E7130F86DE23}"/>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pic>
        <p:nvPicPr>
          <p:cNvPr id="7170" name="Picture 2">
            <a:extLst>
              <a:ext uri="{FF2B5EF4-FFF2-40B4-BE49-F238E27FC236}">
                <a16:creationId xmlns:a16="http://schemas.microsoft.com/office/drawing/2014/main" id="{0E50966E-AD14-9764-777C-E92230D81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088" y="1029591"/>
            <a:ext cx="8761228" cy="408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32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7170"/>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4"/>
                                        </p:tgtEl>
                                        <p:attrNameLst>
                                          <p:attrName>ppt_x</p:attrName>
                                        </p:attrNameLst>
                                      </p:cBhvr>
                                      <p:tavLst>
                                        <p:tav tm="0">
                                          <p:val>
                                            <p:strVal val="ppt_x"/>
                                          </p:val>
                                        </p:tav>
                                        <p:tav tm="100000">
                                          <p:val>
                                            <p:strVal val="ppt_x-ppt_w/2"/>
                                          </p:val>
                                        </p:tav>
                                      </p:tavLst>
                                    </p:anim>
                                    <p:anim calcmode="lin" valueType="num">
                                      <p:cBhvr>
                                        <p:cTn id="16" dur="59000"/>
                                        <p:tgtEl>
                                          <p:spTgt spid="4"/>
                                        </p:tgtEl>
                                        <p:attrNameLst>
                                          <p:attrName>ppt_y</p:attrName>
                                        </p:attrNameLst>
                                      </p:cBhvr>
                                      <p:tavLst>
                                        <p:tav tm="0">
                                          <p:val>
                                            <p:strVal val="ppt_y"/>
                                          </p:val>
                                        </p:tav>
                                        <p:tav tm="100000">
                                          <p:val>
                                            <p:strVal val="ppt_y"/>
                                          </p:val>
                                        </p:tav>
                                      </p:tavLst>
                                    </p:anim>
                                    <p:anim calcmode="lin" valueType="num">
                                      <p:cBhvr>
                                        <p:cTn id="17" dur="59000"/>
                                        <p:tgtEl>
                                          <p:spTgt spid="4"/>
                                        </p:tgtEl>
                                        <p:attrNameLst>
                                          <p:attrName>ppt_w</p:attrName>
                                        </p:attrNameLst>
                                      </p:cBhvr>
                                      <p:tavLst>
                                        <p:tav tm="0">
                                          <p:val>
                                            <p:strVal val="ppt_w"/>
                                          </p:val>
                                        </p:tav>
                                        <p:tav tm="100000">
                                          <p:val>
                                            <p:fltVal val="0"/>
                                          </p:val>
                                        </p:tav>
                                      </p:tavLst>
                                    </p:anim>
                                    <p:anim calcmode="lin" valueType="num">
                                      <p:cBhvr>
                                        <p:cTn id="18" dur="59000"/>
                                        <p:tgtEl>
                                          <p:spTgt spid="4"/>
                                        </p:tgtEl>
                                        <p:attrNameLst>
                                          <p:attrName>ppt_h</p:attrName>
                                        </p:attrNameLst>
                                      </p:cBhvr>
                                      <p:tavLst>
                                        <p:tav tm="0">
                                          <p:val>
                                            <p:strVal val="ppt_h"/>
                                          </p:val>
                                        </p:tav>
                                        <p:tav tm="100000">
                                          <p:val>
                                            <p:strVal val="ppt_h"/>
                                          </p:val>
                                        </p:tav>
                                      </p:tavLst>
                                    </p:anim>
                                    <p:set>
                                      <p:cBhvr>
                                        <p:cTn id="19" dur="1" fill="hold">
                                          <p:stCondLst>
                                            <p:cond delay="58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51000"/>
                                        <p:tgtEl>
                                          <p:spTgt spid="17"/>
                                        </p:tgtEl>
                                        <p:attrNameLst>
                                          <p:attrName>ppt_x</p:attrName>
                                        </p:attrNameLst>
                                      </p:cBhvr>
                                      <p:tavLst>
                                        <p:tav tm="0">
                                          <p:val>
                                            <p:strVal val="ppt_x"/>
                                          </p:val>
                                        </p:tav>
                                        <p:tav tm="100000">
                                          <p:val>
                                            <p:strVal val="ppt_x-ppt_w/2"/>
                                          </p:val>
                                        </p:tav>
                                      </p:tavLst>
                                    </p:anim>
                                    <p:anim calcmode="lin" valueType="num">
                                      <p:cBhvr>
                                        <p:cTn id="23" dur="51000"/>
                                        <p:tgtEl>
                                          <p:spTgt spid="17"/>
                                        </p:tgtEl>
                                        <p:attrNameLst>
                                          <p:attrName>ppt_y</p:attrName>
                                        </p:attrNameLst>
                                      </p:cBhvr>
                                      <p:tavLst>
                                        <p:tav tm="0">
                                          <p:val>
                                            <p:strVal val="ppt_y"/>
                                          </p:val>
                                        </p:tav>
                                        <p:tav tm="100000">
                                          <p:val>
                                            <p:strVal val="ppt_y"/>
                                          </p:val>
                                        </p:tav>
                                      </p:tavLst>
                                    </p:anim>
                                    <p:anim calcmode="lin" valueType="num">
                                      <p:cBhvr>
                                        <p:cTn id="24" dur="51000"/>
                                        <p:tgtEl>
                                          <p:spTgt spid="17"/>
                                        </p:tgtEl>
                                        <p:attrNameLst>
                                          <p:attrName>ppt_w</p:attrName>
                                        </p:attrNameLst>
                                      </p:cBhvr>
                                      <p:tavLst>
                                        <p:tav tm="0">
                                          <p:val>
                                            <p:strVal val="ppt_w"/>
                                          </p:val>
                                        </p:tav>
                                        <p:tav tm="100000">
                                          <p:val>
                                            <p:fltVal val="0"/>
                                          </p:val>
                                        </p:tav>
                                      </p:tavLst>
                                    </p:anim>
                                    <p:anim calcmode="lin" valueType="num">
                                      <p:cBhvr>
                                        <p:cTn id="25" dur="51000"/>
                                        <p:tgtEl>
                                          <p:spTgt spid="17"/>
                                        </p:tgtEl>
                                        <p:attrNameLst>
                                          <p:attrName>ppt_h</p:attrName>
                                        </p:attrNameLst>
                                      </p:cBhvr>
                                      <p:tavLst>
                                        <p:tav tm="0">
                                          <p:val>
                                            <p:strVal val="ppt_h"/>
                                          </p:val>
                                        </p:tav>
                                        <p:tav tm="100000">
                                          <p:val>
                                            <p:strVal val="ppt_h"/>
                                          </p:val>
                                        </p:tav>
                                      </p:tavLst>
                                    </p:anim>
                                    <p:set>
                                      <p:cBhvr>
                                        <p:cTn id="26" dur="1" fill="hold">
                                          <p:stCondLst>
                                            <p:cond delay="50999"/>
                                          </p:stCondLst>
                                        </p:cTn>
                                        <p:tgtEl>
                                          <p:spTgt spid="17"/>
                                        </p:tgtEl>
                                        <p:attrNameLst>
                                          <p:attrName>style.visibility</p:attrName>
                                        </p:attrNameLst>
                                      </p:cBhvr>
                                      <p:to>
                                        <p:strVal val="hidden"/>
                                      </p:to>
                                    </p:set>
                                  </p:childTnLst>
                                </p:cTn>
                              </p:par>
                            </p:childTnLst>
                          </p:cTn>
                        </p:par>
                        <p:par>
                          <p:cTn id="27" fill="hold">
                            <p:stCondLst>
                              <p:cond delay="110000"/>
                            </p:stCondLst>
                            <p:childTnLst>
                              <p:par>
                                <p:cTn id="28" presetID="17" presetClass="exit" presetSubtype="8" fill="hold" grpId="0" nodeType="afterEffect">
                                  <p:stCondLst>
                                    <p:cond delay="0"/>
                                  </p:stCondLst>
                                  <p:childTnLst>
                                    <p:anim calcmode="lin" valueType="num">
                                      <p:cBhvr>
                                        <p:cTn id="29" dur="10000"/>
                                        <p:tgtEl>
                                          <p:spTgt spid="16"/>
                                        </p:tgtEl>
                                        <p:attrNameLst>
                                          <p:attrName>ppt_x</p:attrName>
                                        </p:attrNameLst>
                                      </p:cBhvr>
                                      <p:tavLst>
                                        <p:tav tm="0">
                                          <p:val>
                                            <p:strVal val="ppt_x"/>
                                          </p:val>
                                        </p:tav>
                                        <p:tav tm="100000">
                                          <p:val>
                                            <p:strVal val="ppt_x-ppt_w/2"/>
                                          </p:val>
                                        </p:tav>
                                      </p:tavLst>
                                    </p:anim>
                                    <p:anim calcmode="lin" valueType="num">
                                      <p:cBhvr>
                                        <p:cTn id="30" dur="10000"/>
                                        <p:tgtEl>
                                          <p:spTgt spid="16"/>
                                        </p:tgtEl>
                                        <p:attrNameLst>
                                          <p:attrName>ppt_y</p:attrName>
                                        </p:attrNameLst>
                                      </p:cBhvr>
                                      <p:tavLst>
                                        <p:tav tm="0">
                                          <p:val>
                                            <p:strVal val="ppt_y"/>
                                          </p:val>
                                        </p:tav>
                                        <p:tav tm="100000">
                                          <p:val>
                                            <p:strVal val="ppt_y"/>
                                          </p:val>
                                        </p:tav>
                                      </p:tavLst>
                                    </p:anim>
                                    <p:anim calcmode="lin" valueType="num">
                                      <p:cBhvr>
                                        <p:cTn id="31" dur="10000"/>
                                        <p:tgtEl>
                                          <p:spTgt spid="16"/>
                                        </p:tgtEl>
                                        <p:attrNameLst>
                                          <p:attrName>ppt_w</p:attrName>
                                        </p:attrNameLst>
                                      </p:cBhvr>
                                      <p:tavLst>
                                        <p:tav tm="0">
                                          <p:val>
                                            <p:strVal val="ppt_w"/>
                                          </p:val>
                                        </p:tav>
                                        <p:tav tm="100000">
                                          <p:val>
                                            <p:fltVal val="0"/>
                                          </p:val>
                                        </p:tav>
                                      </p:tavLst>
                                    </p:anim>
                                    <p:anim calcmode="lin" valueType="num">
                                      <p:cBhvr>
                                        <p:cTn id="32" dur="10000"/>
                                        <p:tgtEl>
                                          <p:spTgt spid="16"/>
                                        </p:tgtEl>
                                        <p:attrNameLst>
                                          <p:attrName>ppt_h</p:attrName>
                                        </p:attrNameLst>
                                      </p:cBhvr>
                                      <p:tavLst>
                                        <p:tav tm="0">
                                          <p:val>
                                            <p:strVal val="ppt_h"/>
                                          </p:val>
                                        </p:tav>
                                        <p:tav tm="100000">
                                          <p:val>
                                            <p:strVal val="ppt_h"/>
                                          </p:val>
                                        </p:tav>
                                      </p:tavLst>
                                    </p:anim>
                                    <p:set>
                                      <p:cBhvr>
                                        <p:cTn id="33"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son 10 ve gong.WAV"/>
                                        </p:tgtEl>
                                      </p:cMediaNode>
                                    </p:audio>
                                  </p:subTnLst>
                                </p:cTn>
                              </p:par>
                            </p:childTnLst>
                          </p:cTn>
                        </p:par>
                        <p:par>
                          <p:cTn id="34" fill="hold">
                            <p:stCondLst>
                              <p:cond delay="1200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120000"/>
                            </p:stCondLst>
                            <p:childTnLst>
                              <p:par>
                                <p:cTn id="38" presetID="1" presetClass="exit"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17"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FEN BİLİMLERİ</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552492"/>
            <a:ext cx="12192000" cy="287771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1500" dirty="0">
                <a:ln w="0"/>
                <a:solidFill>
                  <a:schemeClr val="tx1"/>
                </a:solidFill>
                <a:effectLst>
                  <a:outerShdw blurRad="38100" dist="19050" dir="2700000" algn="tl" rotWithShape="0">
                    <a:schemeClr val="dk1">
                      <a:alpha val="40000"/>
                    </a:schemeClr>
                  </a:outerShdw>
                </a:effectLst>
              </a:rPr>
              <a:t> K=M&gt;L&gt;N</a:t>
            </a:r>
            <a:endParaRPr lang="tr-TR" dirty="0"/>
          </a:p>
        </p:txBody>
      </p:sp>
    </p:spTree>
    <p:extLst>
      <p:ext uri="{BB962C8B-B14F-4D97-AF65-F5344CB8AC3E}">
        <p14:creationId xmlns:p14="http://schemas.microsoft.com/office/powerpoint/2010/main" val="958243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35521" y="5632520"/>
            <a:ext cx="3600000" cy="381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a:cxnSpLocks/>
          </p:cNvCxnSpPr>
          <p:nvPr/>
        </p:nvCxnSpPr>
        <p:spPr>
          <a:xfrm>
            <a:off x="3206692" y="5482760"/>
            <a:ext cx="0" cy="1194609"/>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74959" y="5394360"/>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393440" y="5934670"/>
            <a:ext cx="2337949"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a:cxnSpLocks/>
          </p:cNvCxnSpPr>
          <p:nvPr/>
        </p:nvCxnSpPr>
        <p:spPr>
          <a:xfrm>
            <a:off x="4318310" y="6263462"/>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a:cxnSpLocks/>
          </p:cNvCxnSpPr>
          <p:nvPr/>
        </p:nvCxnSpPr>
        <p:spPr>
          <a:xfrm>
            <a:off x="7918310" y="6263462"/>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319102" y="6264840"/>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a:cxnSpLocks/>
          </p:cNvCxnSpPr>
          <p:nvPr/>
        </p:nvCxnSpPr>
        <p:spPr>
          <a:xfrm>
            <a:off x="3228979" y="6263462"/>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213918" y="6273225"/>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28979" y="5633898"/>
            <a:ext cx="1080000" cy="3817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10220682" y="4922923"/>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35521" y="6562570"/>
            <a:ext cx="429208" cy="21878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1003676" y="6562982"/>
            <a:ext cx="428400" cy="2183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335521" y="5633897"/>
            <a:ext cx="3600000" cy="38176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9" name="Dikdörtgen 18"/>
          <p:cNvSpPr/>
          <p:nvPr/>
        </p:nvSpPr>
        <p:spPr>
          <a:xfrm>
            <a:off x="547380" y="5971157"/>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40" name="Dikdörtgen 39">
            <a:extLst>
              <a:ext uri="{FF2B5EF4-FFF2-40B4-BE49-F238E27FC236}">
                <a16:creationId xmlns:a16="http://schemas.microsoft.com/office/drawing/2014/main" id="{3D8F90C4-8392-F22F-5629-41038DA015BC}"/>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FEN BİLİMLERİ</a:t>
            </a:r>
          </a:p>
        </p:txBody>
      </p:sp>
      <p:grpSp>
        <p:nvGrpSpPr>
          <p:cNvPr id="41" name="Google Shape;68;p14">
            <a:extLst>
              <a:ext uri="{FF2B5EF4-FFF2-40B4-BE49-F238E27FC236}">
                <a16:creationId xmlns:a16="http://schemas.microsoft.com/office/drawing/2014/main" id="{2C9CCFAA-D57B-1233-6269-D677248880AA}"/>
              </a:ext>
            </a:extLst>
          </p:cNvPr>
          <p:cNvGrpSpPr/>
          <p:nvPr/>
        </p:nvGrpSpPr>
        <p:grpSpPr>
          <a:xfrm>
            <a:off x="2785453" y="61927"/>
            <a:ext cx="6665714" cy="621025"/>
            <a:chOff x="1239137" y="110175"/>
            <a:chExt cx="6665714" cy="621025"/>
          </a:xfrm>
        </p:grpSpPr>
        <p:sp>
          <p:nvSpPr>
            <p:cNvPr id="42" name="Google Shape;69;p14">
              <a:extLst>
                <a:ext uri="{FF2B5EF4-FFF2-40B4-BE49-F238E27FC236}">
                  <a16:creationId xmlns:a16="http://schemas.microsoft.com/office/drawing/2014/main" id="{884B6324-5E1F-3638-A8BD-CBB4275E26C9}"/>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43" name="Google Shape;70;p14">
              <a:extLst>
                <a:ext uri="{FF2B5EF4-FFF2-40B4-BE49-F238E27FC236}">
                  <a16:creationId xmlns:a16="http://schemas.microsoft.com/office/drawing/2014/main" id="{1DEA67AE-5030-F403-4C4E-8353E72A424B}"/>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44" name="Google Shape;71;p14">
              <a:extLst>
                <a:ext uri="{FF2B5EF4-FFF2-40B4-BE49-F238E27FC236}">
                  <a16:creationId xmlns:a16="http://schemas.microsoft.com/office/drawing/2014/main" id="{D37B9016-1418-DABA-CF08-94CCADFEAEC3}"/>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45" name="Google Shape;72;p14">
              <a:extLst>
                <a:ext uri="{FF2B5EF4-FFF2-40B4-BE49-F238E27FC236}">
                  <a16:creationId xmlns:a16="http://schemas.microsoft.com/office/drawing/2014/main" id="{FC108628-29FA-24ED-DA2B-C94535AA1E4B}"/>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46" name="Google Shape;73;p14">
              <a:extLst>
                <a:ext uri="{FF2B5EF4-FFF2-40B4-BE49-F238E27FC236}">
                  <a16:creationId xmlns:a16="http://schemas.microsoft.com/office/drawing/2014/main" id="{7517BB26-D332-DFF9-C3ED-CD69CCEC2323}"/>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47" name="Google Shape;74;p14">
              <a:extLst>
                <a:ext uri="{FF2B5EF4-FFF2-40B4-BE49-F238E27FC236}">
                  <a16:creationId xmlns:a16="http://schemas.microsoft.com/office/drawing/2014/main" id="{6EB4D1D9-BA33-DBE9-02A9-527BA29D778E}"/>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48" name="Google Shape;75;p14">
              <a:extLst>
                <a:ext uri="{FF2B5EF4-FFF2-40B4-BE49-F238E27FC236}">
                  <a16:creationId xmlns:a16="http://schemas.microsoft.com/office/drawing/2014/main" id="{DA4C13A1-61B5-A57A-E427-7D080336EBD6}"/>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49" name="Google Shape;76;p14">
              <a:extLst>
                <a:ext uri="{FF2B5EF4-FFF2-40B4-BE49-F238E27FC236}">
                  <a16:creationId xmlns:a16="http://schemas.microsoft.com/office/drawing/2014/main" id="{17FE4F83-BEAE-EE4A-612C-AFBBB502B272}"/>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50" name="Google Shape;77;p14">
              <a:extLst>
                <a:ext uri="{FF2B5EF4-FFF2-40B4-BE49-F238E27FC236}">
                  <a16:creationId xmlns:a16="http://schemas.microsoft.com/office/drawing/2014/main" id="{9B23FAB1-EFB4-3DA3-7918-FEAEA0F75FF6}"/>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51" name="Google Shape;78;p14">
              <a:extLst>
                <a:ext uri="{FF2B5EF4-FFF2-40B4-BE49-F238E27FC236}">
                  <a16:creationId xmlns:a16="http://schemas.microsoft.com/office/drawing/2014/main" id="{16866F88-006F-3395-CA87-26E9C1552E3F}"/>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52" name="Google Shape;79;p14">
              <a:extLst>
                <a:ext uri="{FF2B5EF4-FFF2-40B4-BE49-F238E27FC236}">
                  <a16:creationId xmlns:a16="http://schemas.microsoft.com/office/drawing/2014/main" id="{7813A49D-A22C-C986-989A-A06069E2A52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53" name="Google Shape;80;p14">
              <a:extLst>
                <a:ext uri="{FF2B5EF4-FFF2-40B4-BE49-F238E27FC236}">
                  <a16:creationId xmlns:a16="http://schemas.microsoft.com/office/drawing/2014/main" id="{1AECCDEA-B1DF-F6EC-E5A6-03CFF50770B8}"/>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54" name="Google Shape;81;p14">
              <a:extLst>
                <a:ext uri="{FF2B5EF4-FFF2-40B4-BE49-F238E27FC236}">
                  <a16:creationId xmlns:a16="http://schemas.microsoft.com/office/drawing/2014/main" id="{B4A33874-BFC5-B356-5E72-A9696E7545D3}"/>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55" name="Google Shape;82;p14">
              <a:extLst>
                <a:ext uri="{FF2B5EF4-FFF2-40B4-BE49-F238E27FC236}">
                  <a16:creationId xmlns:a16="http://schemas.microsoft.com/office/drawing/2014/main" id="{75B8FCB9-CB13-03A3-EB29-74EEB40D25D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56" name="Google Shape;83;p14">
              <a:extLst>
                <a:ext uri="{FF2B5EF4-FFF2-40B4-BE49-F238E27FC236}">
                  <a16:creationId xmlns:a16="http://schemas.microsoft.com/office/drawing/2014/main" id="{D70EBD08-74A9-263A-B21A-39547DDE1027}"/>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15</a:t>
              </a:r>
              <a:endParaRPr b="1" dirty="0"/>
            </a:p>
          </p:txBody>
        </p:sp>
        <p:sp>
          <p:nvSpPr>
            <p:cNvPr id="57" name="Google Shape;84;p14">
              <a:extLst>
                <a:ext uri="{FF2B5EF4-FFF2-40B4-BE49-F238E27FC236}">
                  <a16:creationId xmlns:a16="http://schemas.microsoft.com/office/drawing/2014/main" id="{B7885650-4A84-27C3-9F1C-024ACBD46C4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58" name="Google Shape;85;p14">
              <a:extLst>
                <a:ext uri="{FF2B5EF4-FFF2-40B4-BE49-F238E27FC236}">
                  <a16:creationId xmlns:a16="http://schemas.microsoft.com/office/drawing/2014/main" id="{AB43BAF3-DE09-9CAC-EBDB-366B5153BAC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59" name="Google Shape;86;p14">
              <a:extLst>
                <a:ext uri="{FF2B5EF4-FFF2-40B4-BE49-F238E27FC236}">
                  <a16:creationId xmlns:a16="http://schemas.microsoft.com/office/drawing/2014/main" id="{62861C33-8267-A2BF-0904-4DF6B96AC19F}"/>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60" name="Google Shape;87;p14">
              <a:extLst>
                <a:ext uri="{FF2B5EF4-FFF2-40B4-BE49-F238E27FC236}">
                  <a16:creationId xmlns:a16="http://schemas.microsoft.com/office/drawing/2014/main" id="{9C1B0F6A-7885-CCF6-17E8-2C731B3A27A1}"/>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61" name="Google Shape;88;p14">
              <a:extLst>
                <a:ext uri="{FF2B5EF4-FFF2-40B4-BE49-F238E27FC236}">
                  <a16:creationId xmlns:a16="http://schemas.microsoft.com/office/drawing/2014/main" id="{E1724CC0-D1B1-D252-BE38-C459272505DE}"/>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pic>
        <p:nvPicPr>
          <p:cNvPr id="8194" name="Picture 2">
            <a:extLst>
              <a:ext uri="{FF2B5EF4-FFF2-40B4-BE49-F238E27FC236}">
                <a16:creationId xmlns:a16="http://schemas.microsoft.com/office/drawing/2014/main" id="{8BD6777C-336D-5AEA-AB4B-E59DB331B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09" y="829759"/>
            <a:ext cx="8195787" cy="4443335"/>
          </a:xfrm>
          <a:prstGeom prst="rect">
            <a:avLst/>
          </a:prstGeom>
          <a:noFill/>
          <a:extLst>
            <a:ext uri="{909E8E84-426E-40DD-AFC4-6F175D3DCCD1}">
              <a14:hiddenFill xmlns:a14="http://schemas.microsoft.com/office/drawing/2010/main">
                <a:solidFill>
                  <a:srgbClr val="FFFFFF"/>
                </a:solidFill>
              </a14:hiddenFill>
            </a:ext>
          </a:extLst>
        </p:spPr>
      </p:pic>
      <p:sp>
        <p:nvSpPr>
          <p:cNvPr id="69" name="Metin kutusu 68">
            <a:extLst>
              <a:ext uri="{FF2B5EF4-FFF2-40B4-BE49-F238E27FC236}">
                <a16:creationId xmlns:a16="http://schemas.microsoft.com/office/drawing/2014/main" id="{6D4599B8-A874-66AE-55FD-A1EC63052079}"/>
              </a:ext>
            </a:extLst>
          </p:cNvPr>
          <p:cNvSpPr txBox="1"/>
          <p:nvPr/>
        </p:nvSpPr>
        <p:spPr>
          <a:xfrm>
            <a:off x="8195103" y="1109348"/>
            <a:ext cx="3890288" cy="3970318"/>
          </a:xfrm>
          <a:prstGeom prst="rect">
            <a:avLst/>
          </a:prstGeom>
          <a:noFill/>
        </p:spPr>
        <p:txBody>
          <a:bodyPr wrap="square">
            <a:spAutoFit/>
          </a:bodyPr>
          <a:lstStyle/>
          <a:p>
            <a:r>
              <a:rPr lang="tr-TR" sz="3600" b="0" i="0" u="none" strike="noStrike" dirty="0">
                <a:solidFill>
                  <a:srgbClr val="000000"/>
                </a:solidFill>
                <a:effectLst/>
                <a:latin typeface="Calibri" panose="020F0502020204030204" pitchFamily="34" charset="0"/>
              </a:rPr>
              <a:t>Buna göre ; 1 </a:t>
            </a:r>
            <a:r>
              <a:rPr lang="tr-TR" sz="3600" b="0" i="0" u="none" strike="noStrike" dirty="0" err="1">
                <a:solidFill>
                  <a:srgbClr val="000000"/>
                </a:solidFill>
                <a:effectLst/>
                <a:latin typeface="Calibri" panose="020F0502020204030204" pitchFamily="34" charset="0"/>
              </a:rPr>
              <a:t>nolu</a:t>
            </a:r>
            <a:r>
              <a:rPr lang="tr-TR" sz="3600" b="0" i="0" u="none" strike="noStrike" dirty="0">
                <a:solidFill>
                  <a:srgbClr val="000000"/>
                </a:solidFill>
                <a:effectLst/>
                <a:latin typeface="Calibri" panose="020F0502020204030204" pitchFamily="34" charset="0"/>
              </a:rPr>
              <a:t> bezelyenin genotipi nedir? (Uzun boylu bezelye kısa boylu bezelyeye baskın. Harf olarak “U” seçiniz)</a:t>
            </a:r>
            <a:endParaRPr lang="tr-TR" sz="3600" dirty="0"/>
          </a:p>
        </p:txBody>
      </p:sp>
    </p:spTree>
    <p:extLst>
      <p:ext uri="{BB962C8B-B14F-4D97-AF65-F5344CB8AC3E}">
        <p14:creationId xmlns:p14="http://schemas.microsoft.com/office/powerpoint/2010/main" val="39856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childTnLst>
                                </p:cTn>
                              </p:par>
                              <p:par>
                                <p:cTn id="16" presetID="17" presetClass="exit" presetSubtype="8" fill="hold" grpId="0" nodeType="withEffect">
                                  <p:stCondLst>
                                    <p:cond delay="0"/>
                                  </p:stCondLst>
                                  <p:childTnLst>
                                    <p:anim calcmode="lin" valueType="num">
                                      <p:cBhvr>
                                        <p:cTn id="17" dur="59000"/>
                                        <p:tgtEl>
                                          <p:spTgt spid="4"/>
                                        </p:tgtEl>
                                        <p:attrNameLst>
                                          <p:attrName>ppt_x</p:attrName>
                                        </p:attrNameLst>
                                      </p:cBhvr>
                                      <p:tavLst>
                                        <p:tav tm="0">
                                          <p:val>
                                            <p:strVal val="ppt_x"/>
                                          </p:val>
                                        </p:tav>
                                        <p:tav tm="100000">
                                          <p:val>
                                            <p:strVal val="ppt_x-ppt_w/2"/>
                                          </p:val>
                                        </p:tav>
                                      </p:tavLst>
                                    </p:anim>
                                    <p:anim calcmode="lin" valueType="num">
                                      <p:cBhvr>
                                        <p:cTn id="18" dur="59000"/>
                                        <p:tgtEl>
                                          <p:spTgt spid="4"/>
                                        </p:tgtEl>
                                        <p:attrNameLst>
                                          <p:attrName>ppt_y</p:attrName>
                                        </p:attrNameLst>
                                      </p:cBhvr>
                                      <p:tavLst>
                                        <p:tav tm="0">
                                          <p:val>
                                            <p:strVal val="ppt_y"/>
                                          </p:val>
                                        </p:tav>
                                        <p:tav tm="100000">
                                          <p:val>
                                            <p:strVal val="ppt_y"/>
                                          </p:val>
                                        </p:tav>
                                      </p:tavLst>
                                    </p:anim>
                                    <p:anim calcmode="lin" valueType="num">
                                      <p:cBhvr>
                                        <p:cTn id="19" dur="59000"/>
                                        <p:tgtEl>
                                          <p:spTgt spid="4"/>
                                        </p:tgtEl>
                                        <p:attrNameLst>
                                          <p:attrName>ppt_w</p:attrName>
                                        </p:attrNameLst>
                                      </p:cBhvr>
                                      <p:tavLst>
                                        <p:tav tm="0">
                                          <p:val>
                                            <p:strVal val="ppt_w"/>
                                          </p:val>
                                        </p:tav>
                                        <p:tav tm="100000">
                                          <p:val>
                                            <p:fltVal val="0"/>
                                          </p:val>
                                        </p:tav>
                                      </p:tavLst>
                                    </p:anim>
                                    <p:anim calcmode="lin" valueType="num">
                                      <p:cBhvr>
                                        <p:cTn id="20" dur="59000"/>
                                        <p:tgtEl>
                                          <p:spTgt spid="4"/>
                                        </p:tgtEl>
                                        <p:attrNameLst>
                                          <p:attrName>ppt_h</p:attrName>
                                        </p:attrNameLst>
                                      </p:cBhvr>
                                      <p:tavLst>
                                        <p:tav tm="0">
                                          <p:val>
                                            <p:strVal val="ppt_h"/>
                                          </p:val>
                                        </p:tav>
                                        <p:tav tm="100000">
                                          <p:val>
                                            <p:strVal val="ppt_h"/>
                                          </p:val>
                                        </p:tav>
                                      </p:tavLst>
                                    </p:anim>
                                    <p:set>
                                      <p:cBhvr>
                                        <p:cTn id="21" dur="1" fill="hold">
                                          <p:stCondLst>
                                            <p:cond delay="58999"/>
                                          </p:stCondLst>
                                        </p:cTn>
                                        <p:tgtEl>
                                          <p:spTgt spid="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START.WAV"/>
                                        </p:tgtEl>
                                      </p:cMediaNode>
                                    </p:audio>
                                  </p:subTnLst>
                                </p:cTn>
                              </p:par>
                            </p:childTnLst>
                          </p:cTn>
                        </p:par>
                        <p:par>
                          <p:cTn id="22" fill="hold">
                            <p:stCondLst>
                              <p:cond delay="59000"/>
                            </p:stCondLst>
                            <p:childTnLst>
                              <p:par>
                                <p:cTn id="23" presetID="17" presetClass="exit" presetSubtype="8" fill="hold" grpId="0" nodeType="afterEffect">
                                  <p:stCondLst>
                                    <p:cond delay="0"/>
                                  </p:stCondLst>
                                  <p:childTnLst>
                                    <p:anim calcmode="lin" valueType="num">
                                      <p:cBhvr>
                                        <p:cTn id="24" dur="51000"/>
                                        <p:tgtEl>
                                          <p:spTgt spid="17"/>
                                        </p:tgtEl>
                                        <p:attrNameLst>
                                          <p:attrName>ppt_x</p:attrName>
                                        </p:attrNameLst>
                                      </p:cBhvr>
                                      <p:tavLst>
                                        <p:tav tm="0">
                                          <p:val>
                                            <p:strVal val="ppt_x"/>
                                          </p:val>
                                        </p:tav>
                                        <p:tav tm="100000">
                                          <p:val>
                                            <p:strVal val="ppt_x-ppt_w/2"/>
                                          </p:val>
                                        </p:tav>
                                      </p:tavLst>
                                    </p:anim>
                                    <p:anim calcmode="lin" valueType="num">
                                      <p:cBhvr>
                                        <p:cTn id="25" dur="51000"/>
                                        <p:tgtEl>
                                          <p:spTgt spid="17"/>
                                        </p:tgtEl>
                                        <p:attrNameLst>
                                          <p:attrName>ppt_y</p:attrName>
                                        </p:attrNameLst>
                                      </p:cBhvr>
                                      <p:tavLst>
                                        <p:tav tm="0">
                                          <p:val>
                                            <p:strVal val="ppt_y"/>
                                          </p:val>
                                        </p:tav>
                                        <p:tav tm="100000">
                                          <p:val>
                                            <p:strVal val="ppt_y"/>
                                          </p:val>
                                        </p:tav>
                                      </p:tavLst>
                                    </p:anim>
                                    <p:anim calcmode="lin" valueType="num">
                                      <p:cBhvr>
                                        <p:cTn id="26" dur="51000"/>
                                        <p:tgtEl>
                                          <p:spTgt spid="17"/>
                                        </p:tgtEl>
                                        <p:attrNameLst>
                                          <p:attrName>ppt_w</p:attrName>
                                        </p:attrNameLst>
                                      </p:cBhvr>
                                      <p:tavLst>
                                        <p:tav tm="0">
                                          <p:val>
                                            <p:strVal val="ppt_w"/>
                                          </p:val>
                                        </p:tav>
                                        <p:tav tm="100000">
                                          <p:val>
                                            <p:fltVal val="0"/>
                                          </p:val>
                                        </p:tav>
                                      </p:tavLst>
                                    </p:anim>
                                    <p:anim calcmode="lin" valueType="num">
                                      <p:cBhvr>
                                        <p:cTn id="27" dur="51000"/>
                                        <p:tgtEl>
                                          <p:spTgt spid="17"/>
                                        </p:tgtEl>
                                        <p:attrNameLst>
                                          <p:attrName>ppt_h</p:attrName>
                                        </p:attrNameLst>
                                      </p:cBhvr>
                                      <p:tavLst>
                                        <p:tav tm="0">
                                          <p:val>
                                            <p:strVal val="ppt_h"/>
                                          </p:val>
                                        </p:tav>
                                        <p:tav tm="100000">
                                          <p:val>
                                            <p:strVal val="ppt_h"/>
                                          </p:val>
                                        </p:tav>
                                      </p:tavLst>
                                    </p:anim>
                                    <p:set>
                                      <p:cBhvr>
                                        <p:cTn id="28" dur="1" fill="hold">
                                          <p:stCondLst>
                                            <p:cond delay="50999"/>
                                          </p:stCondLst>
                                        </p:cTn>
                                        <p:tgtEl>
                                          <p:spTgt spid="17"/>
                                        </p:tgtEl>
                                        <p:attrNameLst>
                                          <p:attrName>style.visibility</p:attrName>
                                        </p:attrNameLst>
                                      </p:cBhvr>
                                      <p:to>
                                        <p:strVal val="hidden"/>
                                      </p:to>
                                    </p:set>
                                  </p:childTnLst>
                                </p:cTn>
                              </p:par>
                            </p:childTnLst>
                          </p:cTn>
                        </p:par>
                        <p:par>
                          <p:cTn id="29" fill="hold">
                            <p:stCondLst>
                              <p:cond delay="110000"/>
                            </p:stCondLst>
                            <p:childTnLst>
                              <p:par>
                                <p:cTn id="30" presetID="17" presetClass="exit" presetSubtype="8" fill="hold" grpId="0" nodeType="afterEffect">
                                  <p:stCondLst>
                                    <p:cond delay="0"/>
                                  </p:stCondLst>
                                  <p:childTnLst>
                                    <p:anim calcmode="lin" valueType="num">
                                      <p:cBhvr>
                                        <p:cTn id="31" dur="10000"/>
                                        <p:tgtEl>
                                          <p:spTgt spid="16"/>
                                        </p:tgtEl>
                                        <p:attrNameLst>
                                          <p:attrName>ppt_x</p:attrName>
                                        </p:attrNameLst>
                                      </p:cBhvr>
                                      <p:tavLst>
                                        <p:tav tm="0">
                                          <p:val>
                                            <p:strVal val="ppt_x"/>
                                          </p:val>
                                        </p:tav>
                                        <p:tav tm="100000">
                                          <p:val>
                                            <p:strVal val="ppt_x-ppt_w/2"/>
                                          </p:val>
                                        </p:tav>
                                      </p:tavLst>
                                    </p:anim>
                                    <p:anim calcmode="lin" valueType="num">
                                      <p:cBhvr>
                                        <p:cTn id="32" dur="10000"/>
                                        <p:tgtEl>
                                          <p:spTgt spid="16"/>
                                        </p:tgtEl>
                                        <p:attrNameLst>
                                          <p:attrName>ppt_y</p:attrName>
                                        </p:attrNameLst>
                                      </p:cBhvr>
                                      <p:tavLst>
                                        <p:tav tm="0">
                                          <p:val>
                                            <p:strVal val="ppt_y"/>
                                          </p:val>
                                        </p:tav>
                                        <p:tav tm="100000">
                                          <p:val>
                                            <p:strVal val="ppt_y"/>
                                          </p:val>
                                        </p:tav>
                                      </p:tavLst>
                                    </p:anim>
                                    <p:anim calcmode="lin" valueType="num">
                                      <p:cBhvr>
                                        <p:cTn id="33" dur="10000"/>
                                        <p:tgtEl>
                                          <p:spTgt spid="16"/>
                                        </p:tgtEl>
                                        <p:attrNameLst>
                                          <p:attrName>ppt_w</p:attrName>
                                        </p:attrNameLst>
                                      </p:cBhvr>
                                      <p:tavLst>
                                        <p:tav tm="0">
                                          <p:val>
                                            <p:strVal val="ppt_w"/>
                                          </p:val>
                                        </p:tav>
                                        <p:tav tm="100000">
                                          <p:val>
                                            <p:fltVal val="0"/>
                                          </p:val>
                                        </p:tav>
                                      </p:tavLst>
                                    </p:anim>
                                    <p:anim calcmode="lin" valueType="num">
                                      <p:cBhvr>
                                        <p:cTn id="34" dur="10000"/>
                                        <p:tgtEl>
                                          <p:spTgt spid="16"/>
                                        </p:tgtEl>
                                        <p:attrNameLst>
                                          <p:attrName>ppt_h</p:attrName>
                                        </p:attrNameLst>
                                      </p:cBhvr>
                                      <p:tavLst>
                                        <p:tav tm="0">
                                          <p:val>
                                            <p:strVal val="ppt_h"/>
                                          </p:val>
                                        </p:tav>
                                        <p:tav tm="100000">
                                          <p:val>
                                            <p:strVal val="ppt_h"/>
                                          </p:val>
                                        </p:tav>
                                      </p:tavLst>
                                    </p:anim>
                                    <p:set>
                                      <p:cBhvr>
                                        <p:cTn id="35"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son 10 ve gong.WAV"/>
                                        </p:tgtEl>
                                      </p:cMediaNode>
                                    </p:audio>
                                  </p:subTnLst>
                                </p:cTn>
                              </p:par>
                            </p:childTnLst>
                          </p:cTn>
                        </p:par>
                        <p:par>
                          <p:cTn id="36" fill="hold">
                            <p:stCondLst>
                              <p:cond delay="120000"/>
                            </p:stCondLst>
                            <p:childTnLst>
                              <p:par>
                                <p:cTn id="37" presetID="1"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p:stCondLst>
                              <p:cond delay="120000"/>
                            </p:stCondLst>
                            <p:childTnLst>
                              <p:par>
                                <p:cTn id="40" presetID="1" presetClass="exit"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17" grpId="0" animBg="1"/>
      <p:bldP spid="19"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FEN BİLİMLERİ</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240065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es-ES" sz="6600" b="1" i="0" u="none" strike="noStrike" dirty="0">
                <a:solidFill>
                  <a:schemeClr val="tx1"/>
                </a:solidFill>
                <a:effectLst/>
                <a:latin typeface="Calibri" panose="020F0502020204030204" pitchFamily="34" charset="0"/>
              </a:rPr>
              <a:t>UU ( BÜYÜK HARF İLE “UU”)</a:t>
            </a:r>
            <a:endParaRPr lang="tr-TR" sz="34400" b="1" dirty="0">
              <a:ln w="0"/>
              <a:solidFill>
                <a:schemeClr val="tx1"/>
              </a:solidFill>
              <a:effectLst>
                <a:outerShdw blurRad="38100" dist="19050" dir="2700000" algn="tl" rotWithShape="0">
                  <a:schemeClr val="dk1">
                    <a:alpha val="40000"/>
                  </a:schemeClr>
                </a:outerShdw>
              </a:effectLst>
            </a:endParaRPr>
          </a:p>
          <a:p>
            <a:endParaRPr lang="tr-TR" dirty="0"/>
          </a:p>
        </p:txBody>
      </p:sp>
    </p:spTree>
    <p:extLst>
      <p:ext uri="{BB962C8B-B14F-4D97-AF65-F5344CB8AC3E}">
        <p14:creationId xmlns:p14="http://schemas.microsoft.com/office/powerpoint/2010/main" val="469993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13211" y="4949160"/>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206669" y="4136197"/>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322796" y="4068906"/>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457222" y="4839504"/>
            <a:ext cx="2337949"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296000" y="5947279"/>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896000" y="5947279"/>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296792" y="5948657"/>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206669" y="5947279"/>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191608" y="5957042"/>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06669" y="4950538"/>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9573894" y="4017387"/>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313211" y="4950537"/>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9" name="Dikdörtgen 18"/>
          <p:cNvSpPr/>
          <p:nvPr/>
        </p:nvSpPr>
        <p:spPr>
          <a:xfrm>
            <a:off x="689402" y="4863341"/>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grpSp>
        <p:nvGrpSpPr>
          <p:cNvPr id="3" name="Google Shape;68;p14">
            <a:extLst>
              <a:ext uri="{FF2B5EF4-FFF2-40B4-BE49-F238E27FC236}">
                <a16:creationId xmlns:a16="http://schemas.microsoft.com/office/drawing/2014/main" id="{E0B34907-C480-0EC0-38B4-3EC9A12E4DE9}"/>
              </a:ext>
            </a:extLst>
          </p:cNvPr>
          <p:cNvGrpSpPr/>
          <p:nvPr/>
        </p:nvGrpSpPr>
        <p:grpSpPr>
          <a:xfrm>
            <a:off x="2763143" y="286021"/>
            <a:ext cx="6665714" cy="621025"/>
            <a:chOff x="1239137" y="110175"/>
            <a:chExt cx="6665714" cy="621025"/>
          </a:xfrm>
        </p:grpSpPr>
        <p:sp>
          <p:nvSpPr>
            <p:cNvPr id="5" name="Google Shape;69;p14">
              <a:extLst>
                <a:ext uri="{FF2B5EF4-FFF2-40B4-BE49-F238E27FC236}">
                  <a16:creationId xmlns:a16="http://schemas.microsoft.com/office/drawing/2014/main" id="{D500EBF9-E935-CC04-6EE6-1F67E4153A19}"/>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9" name="Google Shape;70;p14">
              <a:extLst>
                <a:ext uri="{FF2B5EF4-FFF2-40B4-BE49-F238E27FC236}">
                  <a16:creationId xmlns:a16="http://schemas.microsoft.com/office/drawing/2014/main" id="{C37FB548-7C4C-FFDC-1602-7CA28DF90F44}"/>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13" name="Google Shape;71;p14">
              <a:extLst>
                <a:ext uri="{FF2B5EF4-FFF2-40B4-BE49-F238E27FC236}">
                  <a16:creationId xmlns:a16="http://schemas.microsoft.com/office/drawing/2014/main" id="{46964C38-FCEF-072B-A745-CE24EE1D9171}"/>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8" name="Google Shape;72;p14">
              <a:extLst>
                <a:ext uri="{FF2B5EF4-FFF2-40B4-BE49-F238E27FC236}">
                  <a16:creationId xmlns:a16="http://schemas.microsoft.com/office/drawing/2014/main" id="{E6451754-2292-FA32-95DE-E41E3D5CEFAA}"/>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23" name="Google Shape;73;p14">
              <a:extLst>
                <a:ext uri="{FF2B5EF4-FFF2-40B4-BE49-F238E27FC236}">
                  <a16:creationId xmlns:a16="http://schemas.microsoft.com/office/drawing/2014/main" id="{59AB37AA-E459-D447-D721-AD5F8E27D255}"/>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24" name="Google Shape;74;p14">
              <a:extLst>
                <a:ext uri="{FF2B5EF4-FFF2-40B4-BE49-F238E27FC236}">
                  <a16:creationId xmlns:a16="http://schemas.microsoft.com/office/drawing/2014/main" id="{FE50A584-4C36-640E-6AEF-D2D78E4FE17D}"/>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25" name="Google Shape;75;p14">
              <a:extLst>
                <a:ext uri="{FF2B5EF4-FFF2-40B4-BE49-F238E27FC236}">
                  <a16:creationId xmlns:a16="http://schemas.microsoft.com/office/drawing/2014/main" id="{1E5F3659-F3B1-C39F-C8CB-C7667370EC7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26" name="Google Shape;76;p14">
              <a:extLst>
                <a:ext uri="{FF2B5EF4-FFF2-40B4-BE49-F238E27FC236}">
                  <a16:creationId xmlns:a16="http://schemas.microsoft.com/office/drawing/2014/main" id="{DE24316C-C166-EC4A-51D4-74E85C08F21D}"/>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27" name="Google Shape;77;p14">
              <a:extLst>
                <a:ext uri="{FF2B5EF4-FFF2-40B4-BE49-F238E27FC236}">
                  <a16:creationId xmlns:a16="http://schemas.microsoft.com/office/drawing/2014/main" id="{555BF47B-1DC0-5875-FD29-40F706E133ED}"/>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28" name="Google Shape;78;p14">
              <a:extLst>
                <a:ext uri="{FF2B5EF4-FFF2-40B4-BE49-F238E27FC236}">
                  <a16:creationId xmlns:a16="http://schemas.microsoft.com/office/drawing/2014/main" id="{FE0A9858-5EF2-EFD2-8316-D86C24614040}"/>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29" name="Google Shape;79;p14">
              <a:extLst>
                <a:ext uri="{FF2B5EF4-FFF2-40B4-BE49-F238E27FC236}">
                  <a16:creationId xmlns:a16="http://schemas.microsoft.com/office/drawing/2014/main" id="{EC9726C9-6437-409C-8199-AE54D0E1A6B3}"/>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30" name="Google Shape;80;p14">
              <a:extLst>
                <a:ext uri="{FF2B5EF4-FFF2-40B4-BE49-F238E27FC236}">
                  <a16:creationId xmlns:a16="http://schemas.microsoft.com/office/drawing/2014/main" id="{A65E08BF-5015-AB6C-CD55-4333710C2F40}"/>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31" name="Google Shape;81;p14">
              <a:extLst>
                <a:ext uri="{FF2B5EF4-FFF2-40B4-BE49-F238E27FC236}">
                  <a16:creationId xmlns:a16="http://schemas.microsoft.com/office/drawing/2014/main" id="{70B8CBF6-A70C-3CC0-589E-97B025422030}"/>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32" name="Google Shape;82;p14">
              <a:extLst>
                <a:ext uri="{FF2B5EF4-FFF2-40B4-BE49-F238E27FC236}">
                  <a16:creationId xmlns:a16="http://schemas.microsoft.com/office/drawing/2014/main" id="{0B300B07-DFE7-A423-801B-AD387827A6BB}"/>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3" name="Google Shape;83;p14">
              <a:extLst>
                <a:ext uri="{FF2B5EF4-FFF2-40B4-BE49-F238E27FC236}">
                  <a16:creationId xmlns:a16="http://schemas.microsoft.com/office/drawing/2014/main" id="{39DFFF61-D2F3-D905-61FD-2CA6B3039252}"/>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4" name="Google Shape;84;p14">
              <a:extLst>
                <a:ext uri="{FF2B5EF4-FFF2-40B4-BE49-F238E27FC236}">
                  <a16:creationId xmlns:a16="http://schemas.microsoft.com/office/drawing/2014/main" id="{4A983DBC-6FEE-A5A3-C1CA-351109125AC2}"/>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5" name="Google Shape;85;p14">
              <a:extLst>
                <a:ext uri="{FF2B5EF4-FFF2-40B4-BE49-F238E27FC236}">
                  <a16:creationId xmlns:a16="http://schemas.microsoft.com/office/drawing/2014/main" id="{78F2FBF7-B186-332D-09AC-36D050B468AA}"/>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6" name="Google Shape;86;p14">
              <a:extLst>
                <a:ext uri="{FF2B5EF4-FFF2-40B4-BE49-F238E27FC236}">
                  <a16:creationId xmlns:a16="http://schemas.microsoft.com/office/drawing/2014/main" id="{2A5872A3-C28D-8E35-D5CF-43356F6C8F7B}"/>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7" name="Google Shape;87;p14">
              <a:extLst>
                <a:ext uri="{FF2B5EF4-FFF2-40B4-BE49-F238E27FC236}">
                  <a16:creationId xmlns:a16="http://schemas.microsoft.com/office/drawing/2014/main" id="{E13AD902-9B49-2CE4-4C81-3D40514B63F5}"/>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8" name="Google Shape;88;p14">
              <a:extLst>
                <a:ext uri="{FF2B5EF4-FFF2-40B4-BE49-F238E27FC236}">
                  <a16:creationId xmlns:a16="http://schemas.microsoft.com/office/drawing/2014/main" id="{A34DAC28-47AB-45B5-AB4A-0B908A00AA50}"/>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39" name="Dikdörtgen 38">
            <a:extLst>
              <a:ext uri="{FF2B5EF4-FFF2-40B4-BE49-F238E27FC236}">
                <a16:creationId xmlns:a16="http://schemas.microsoft.com/office/drawing/2014/main" id="{5A561F9E-6F29-29FF-B6BD-4C39E18D4CC1}"/>
              </a:ext>
            </a:extLst>
          </p:cNvPr>
          <p:cNvSpPr/>
          <p:nvPr/>
        </p:nvSpPr>
        <p:spPr>
          <a:xfrm>
            <a:off x="10171471" y="46349"/>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SOSYAL BİLİMLER</a:t>
            </a:r>
          </a:p>
        </p:txBody>
      </p:sp>
      <p:sp>
        <p:nvSpPr>
          <p:cNvPr id="41" name="Metin kutusu 40">
            <a:extLst>
              <a:ext uri="{FF2B5EF4-FFF2-40B4-BE49-F238E27FC236}">
                <a16:creationId xmlns:a16="http://schemas.microsoft.com/office/drawing/2014/main" id="{677DCF8E-143E-D17F-DA46-F4A6B606E727}"/>
              </a:ext>
            </a:extLst>
          </p:cNvPr>
          <p:cNvSpPr txBox="1"/>
          <p:nvPr/>
        </p:nvSpPr>
        <p:spPr>
          <a:xfrm>
            <a:off x="1456663" y="1192700"/>
            <a:ext cx="9953123" cy="1446550"/>
          </a:xfrm>
          <a:prstGeom prst="rect">
            <a:avLst/>
          </a:prstGeom>
          <a:noFill/>
        </p:spPr>
        <p:txBody>
          <a:bodyPr wrap="square">
            <a:spAutoFit/>
          </a:bodyPr>
          <a:lstStyle/>
          <a:p>
            <a:pPr algn="ctr"/>
            <a:r>
              <a:rPr lang="tr-TR" sz="4400" dirty="0"/>
              <a:t>Atatürk’ün Kurmay Yüzbaşı olarak atandığı ilk görev yeri olan şehir hangisidir?</a:t>
            </a:r>
            <a:endParaRPr lang="tr-TR" sz="8800" dirty="0"/>
          </a:p>
        </p:txBody>
      </p:sp>
    </p:spTree>
    <p:extLst>
      <p:ext uri="{BB962C8B-B14F-4D97-AF65-F5344CB8AC3E}">
        <p14:creationId xmlns:p14="http://schemas.microsoft.com/office/powerpoint/2010/main" val="106352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4"/>
                                        </p:tgtEl>
                                        <p:attrNameLst>
                                          <p:attrName>ppt_x</p:attrName>
                                        </p:attrNameLst>
                                      </p:cBhvr>
                                      <p:tavLst>
                                        <p:tav tm="0">
                                          <p:val>
                                            <p:strVal val="ppt_x"/>
                                          </p:val>
                                        </p:tav>
                                        <p:tav tm="100000">
                                          <p:val>
                                            <p:strVal val="ppt_x-ppt_w/2"/>
                                          </p:val>
                                        </p:tav>
                                      </p:tavLst>
                                    </p:anim>
                                    <p:anim calcmode="lin" valueType="num">
                                      <p:cBhvr>
                                        <p:cTn id="16" dur="59000"/>
                                        <p:tgtEl>
                                          <p:spTgt spid="4"/>
                                        </p:tgtEl>
                                        <p:attrNameLst>
                                          <p:attrName>ppt_y</p:attrName>
                                        </p:attrNameLst>
                                      </p:cBhvr>
                                      <p:tavLst>
                                        <p:tav tm="0">
                                          <p:val>
                                            <p:strVal val="ppt_y"/>
                                          </p:val>
                                        </p:tav>
                                        <p:tav tm="100000">
                                          <p:val>
                                            <p:strVal val="ppt_y"/>
                                          </p:val>
                                        </p:tav>
                                      </p:tavLst>
                                    </p:anim>
                                    <p:anim calcmode="lin" valueType="num">
                                      <p:cBhvr>
                                        <p:cTn id="17" dur="59000"/>
                                        <p:tgtEl>
                                          <p:spTgt spid="4"/>
                                        </p:tgtEl>
                                        <p:attrNameLst>
                                          <p:attrName>ppt_w</p:attrName>
                                        </p:attrNameLst>
                                      </p:cBhvr>
                                      <p:tavLst>
                                        <p:tav tm="0">
                                          <p:val>
                                            <p:strVal val="ppt_w"/>
                                          </p:val>
                                        </p:tav>
                                        <p:tav tm="100000">
                                          <p:val>
                                            <p:fltVal val="0"/>
                                          </p:val>
                                        </p:tav>
                                      </p:tavLst>
                                    </p:anim>
                                    <p:anim calcmode="lin" valueType="num">
                                      <p:cBhvr>
                                        <p:cTn id="18" dur="59000"/>
                                        <p:tgtEl>
                                          <p:spTgt spid="4"/>
                                        </p:tgtEl>
                                        <p:attrNameLst>
                                          <p:attrName>ppt_h</p:attrName>
                                        </p:attrNameLst>
                                      </p:cBhvr>
                                      <p:tavLst>
                                        <p:tav tm="0">
                                          <p:val>
                                            <p:strVal val="ppt_h"/>
                                          </p:val>
                                        </p:tav>
                                        <p:tav tm="100000">
                                          <p:val>
                                            <p:strVal val="ppt_h"/>
                                          </p:val>
                                        </p:tav>
                                      </p:tavLst>
                                    </p:anim>
                                    <p:set>
                                      <p:cBhvr>
                                        <p:cTn id="19" dur="1" fill="hold">
                                          <p:stCondLst>
                                            <p:cond delay="58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51000"/>
                                        <p:tgtEl>
                                          <p:spTgt spid="17"/>
                                        </p:tgtEl>
                                        <p:attrNameLst>
                                          <p:attrName>ppt_x</p:attrName>
                                        </p:attrNameLst>
                                      </p:cBhvr>
                                      <p:tavLst>
                                        <p:tav tm="0">
                                          <p:val>
                                            <p:strVal val="ppt_x"/>
                                          </p:val>
                                        </p:tav>
                                        <p:tav tm="100000">
                                          <p:val>
                                            <p:strVal val="ppt_x-ppt_w/2"/>
                                          </p:val>
                                        </p:tav>
                                      </p:tavLst>
                                    </p:anim>
                                    <p:anim calcmode="lin" valueType="num">
                                      <p:cBhvr>
                                        <p:cTn id="23" dur="51000"/>
                                        <p:tgtEl>
                                          <p:spTgt spid="17"/>
                                        </p:tgtEl>
                                        <p:attrNameLst>
                                          <p:attrName>ppt_y</p:attrName>
                                        </p:attrNameLst>
                                      </p:cBhvr>
                                      <p:tavLst>
                                        <p:tav tm="0">
                                          <p:val>
                                            <p:strVal val="ppt_y"/>
                                          </p:val>
                                        </p:tav>
                                        <p:tav tm="100000">
                                          <p:val>
                                            <p:strVal val="ppt_y"/>
                                          </p:val>
                                        </p:tav>
                                      </p:tavLst>
                                    </p:anim>
                                    <p:anim calcmode="lin" valueType="num">
                                      <p:cBhvr>
                                        <p:cTn id="24" dur="51000"/>
                                        <p:tgtEl>
                                          <p:spTgt spid="17"/>
                                        </p:tgtEl>
                                        <p:attrNameLst>
                                          <p:attrName>ppt_w</p:attrName>
                                        </p:attrNameLst>
                                      </p:cBhvr>
                                      <p:tavLst>
                                        <p:tav tm="0">
                                          <p:val>
                                            <p:strVal val="ppt_w"/>
                                          </p:val>
                                        </p:tav>
                                        <p:tav tm="100000">
                                          <p:val>
                                            <p:fltVal val="0"/>
                                          </p:val>
                                        </p:tav>
                                      </p:tavLst>
                                    </p:anim>
                                    <p:anim calcmode="lin" valueType="num">
                                      <p:cBhvr>
                                        <p:cTn id="25" dur="51000"/>
                                        <p:tgtEl>
                                          <p:spTgt spid="17"/>
                                        </p:tgtEl>
                                        <p:attrNameLst>
                                          <p:attrName>ppt_h</p:attrName>
                                        </p:attrNameLst>
                                      </p:cBhvr>
                                      <p:tavLst>
                                        <p:tav tm="0">
                                          <p:val>
                                            <p:strVal val="ppt_h"/>
                                          </p:val>
                                        </p:tav>
                                        <p:tav tm="100000">
                                          <p:val>
                                            <p:strVal val="ppt_h"/>
                                          </p:val>
                                        </p:tav>
                                      </p:tavLst>
                                    </p:anim>
                                    <p:set>
                                      <p:cBhvr>
                                        <p:cTn id="26" dur="1" fill="hold">
                                          <p:stCondLst>
                                            <p:cond delay="50999"/>
                                          </p:stCondLst>
                                        </p:cTn>
                                        <p:tgtEl>
                                          <p:spTgt spid="17"/>
                                        </p:tgtEl>
                                        <p:attrNameLst>
                                          <p:attrName>style.visibility</p:attrName>
                                        </p:attrNameLst>
                                      </p:cBhvr>
                                      <p:to>
                                        <p:strVal val="hidden"/>
                                      </p:to>
                                    </p:set>
                                  </p:childTnLst>
                                </p:cTn>
                              </p:par>
                            </p:childTnLst>
                          </p:cTn>
                        </p:par>
                        <p:par>
                          <p:cTn id="27" fill="hold">
                            <p:stCondLst>
                              <p:cond delay="110000"/>
                            </p:stCondLst>
                            <p:childTnLst>
                              <p:par>
                                <p:cTn id="28" presetID="17" presetClass="exit" presetSubtype="8" fill="hold" grpId="0" nodeType="afterEffect">
                                  <p:stCondLst>
                                    <p:cond delay="0"/>
                                  </p:stCondLst>
                                  <p:childTnLst>
                                    <p:anim calcmode="lin" valueType="num">
                                      <p:cBhvr>
                                        <p:cTn id="29" dur="10000"/>
                                        <p:tgtEl>
                                          <p:spTgt spid="16"/>
                                        </p:tgtEl>
                                        <p:attrNameLst>
                                          <p:attrName>ppt_x</p:attrName>
                                        </p:attrNameLst>
                                      </p:cBhvr>
                                      <p:tavLst>
                                        <p:tav tm="0">
                                          <p:val>
                                            <p:strVal val="ppt_x"/>
                                          </p:val>
                                        </p:tav>
                                        <p:tav tm="100000">
                                          <p:val>
                                            <p:strVal val="ppt_x-ppt_w/2"/>
                                          </p:val>
                                        </p:tav>
                                      </p:tavLst>
                                    </p:anim>
                                    <p:anim calcmode="lin" valueType="num">
                                      <p:cBhvr>
                                        <p:cTn id="30" dur="10000"/>
                                        <p:tgtEl>
                                          <p:spTgt spid="16"/>
                                        </p:tgtEl>
                                        <p:attrNameLst>
                                          <p:attrName>ppt_y</p:attrName>
                                        </p:attrNameLst>
                                      </p:cBhvr>
                                      <p:tavLst>
                                        <p:tav tm="0">
                                          <p:val>
                                            <p:strVal val="ppt_y"/>
                                          </p:val>
                                        </p:tav>
                                        <p:tav tm="100000">
                                          <p:val>
                                            <p:strVal val="ppt_y"/>
                                          </p:val>
                                        </p:tav>
                                      </p:tavLst>
                                    </p:anim>
                                    <p:anim calcmode="lin" valueType="num">
                                      <p:cBhvr>
                                        <p:cTn id="31" dur="10000"/>
                                        <p:tgtEl>
                                          <p:spTgt spid="16"/>
                                        </p:tgtEl>
                                        <p:attrNameLst>
                                          <p:attrName>ppt_w</p:attrName>
                                        </p:attrNameLst>
                                      </p:cBhvr>
                                      <p:tavLst>
                                        <p:tav tm="0">
                                          <p:val>
                                            <p:strVal val="ppt_w"/>
                                          </p:val>
                                        </p:tav>
                                        <p:tav tm="100000">
                                          <p:val>
                                            <p:fltVal val="0"/>
                                          </p:val>
                                        </p:tav>
                                      </p:tavLst>
                                    </p:anim>
                                    <p:anim calcmode="lin" valueType="num">
                                      <p:cBhvr>
                                        <p:cTn id="32" dur="10000"/>
                                        <p:tgtEl>
                                          <p:spTgt spid="16"/>
                                        </p:tgtEl>
                                        <p:attrNameLst>
                                          <p:attrName>ppt_h</p:attrName>
                                        </p:attrNameLst>
                                      </p:cBhvr>
                                      <p:tavLst>
                                        <p:tav tm="0">
                                          <p:val>
                                            <p:strVal val="ppt_h"/>
                                          </p:val>
                                        </p:tav>
                                        <p:tav tm="100000">
                                          <p:val>
                                            <p:strVal val="ppt_h"/>
                                          </p:val>
                                        </p:tav>
                                      </p:tavLst>
                                    </p:anim>
                                    <p:set>
                                      <p:cBhvr>
                                        <p:cTn id="33"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son 10 ve gong.WAV"/>
                                        </p:tgtEl>
                                      </p:cMediaNode>
                                    </p:audio>
                                  </p:subTnLst>
                                </p:cTn>
                              </p:par>
                            </p:childTnLst>
                          </p:cTn>
                        </p:par>
                        <p:par>
                          <p:cTn id="34" fill="hold">
                            <p:stCondLst>
                              <p:cond delay="1200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120000"/>
                            </p:stCondLst>
                            <p:childTnLst>
                              <p:par>
                                <p:cTn id="38" presetID="1" presetClass="exit"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17" grpId="0" animBg="1"/>
      <p:bldP spid="19"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5299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260071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4800" dirty="0">
                <a:ln w="0"/>
                <a:solidFill>
                  <a:schemeClr val="tx1"/>
                </a:solidFill>
                <a:effectLst>
                  <a:outerShdw blurRad="38100" dist="19050" dir="2700000" algn="tl" rotWithShape="0">
                    <a:schemeClr val="dk1">
                      <a:alpha val="40000"/>
                    </a:schemeClr>
                  </a:outerShdw>
                </a:effectLst>
              </a:rPr>
              <a:t>DOĞRU CEVAP</a:t>
            </a:r>
          </a:p>
          <a:p>
            <a:pPr lvl="0" algn="ctr"/>
            <a:r>
              <a:rPr lang="tr-TR" sz="11500" dirty="0">
                <a:ln w="0"/>
                <a:solidFill>
                  <a:schemeClr val="tx1"/>
                </a:solidFill>
                <a:effectLst>
                  <a:outerShdw blurRad="38100" dist="19050" dir="2700000" algn="tl" rotWithShape="0">
                    <a:schemeClr val="dk1">
                      <a:alpha val="40000"/>
                    </a:schemeClr>
                  </a:outerShdw>
                </a:effectLst>
              </a:rPr>
              <a:t>Şam </a:t>
            </a:r>
            <a:endParaRPr lang="tr-TR" sz="1200" dirty="0"/>
          </a:p>
        </p:txBody>
      </p:sp>
      <p:sp>
        <p:nvSpPr>
          <p:cNvPr id="2" name="Dikdörtgen 1">
            <a:extLst>
              <a:ext uri="{FF2B5EF4-FFF2-40B4-BE49-F238E27FC236}">
                <a16:creationId xmlns:a16="http://schemas.microsoft.com/office/drawing/2014/main" id="{5A81BFE1-1A60-B6AE-C230-A37796A73F69}"/>
              </a:ext>
            </a:extLst>
          </p:cNvPr>
          <p:cNvSpPr/>
          <p:nvPr/>
        </p:nvSpPr>
        <p:spPr>
          <a:xfrm>
            <a:off x="10171471" y="46349"/>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SOSYAL BİLİMLER</a:t>
            </a:r>
          </a:p>
        </p:txBody>
      </p:sp>
    </p:spTree>
    <p:extLst>
      <p:ext uri="{BB962C8B-B14F-4D97-AF65-F5344CB8AC3E}">
        <p14:creationId xmlns:p14="http://schemas.microsoft.com/office/powerpoint/2010/main" val="106184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06783" y="5027185"/>
            <a:ext cx="72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223903" y="4212843"/>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340030" y="4145552"/>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649985" y="4916150"/>
            <a:ext cx="1986891"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60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313234" y="6023925"/>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913234" y="6023925"/>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314026" y="6025303"/>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30.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223903" y="6023925"/>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208842" y="603368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23903" y="5027184"/>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9591128" y="4094033"/>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06636" y="4939987"/>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37" name="Dikdörtgen 36">
            <a:extLst>
              <a:ext uri="{FF2B5EF4-FFF2-40B4-BE49-F238E27FC236}">
                <a16:creationId xmlns:a16="http://schemas.microsoft.com/office/drawing/2014/main" id="{B4F67607-3787-0353-67E5-08C7E6430FE5}"/>
              </a:ext>
            </a:extLst>
          </p:cNvPr>
          <p:cNvSpPr/>
          <p:nvPr/>
        </p:nvSpPr>
        <p:spPr>
          <a:xfrm>
            <a:off x="10171471" y="46349"/>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SOSYAL BİLİMLER</a:t>
            </a:r>
          </a:p>
        </p:txBody>
      </p:sp>
      <p:sp>
        <p:nvSpPr>
          <p:cNvPr id="39" name="Metin kutusu 38">
            <a:extLst>
              <a:ext uri="{FF2B5EF4-FFF2-40B4-BE49-F238E27FC236}">
                <a16:creationId xmlns:a16="http://schemas.microsoft.com/office/drawing/2014/main" id="{39B10981-6204-4DAD-7174-073E4380B488}"/>
              </a:ext>
            </a:extLst>
          </p:cNvPr>
          <p:cNvSpPr txBox="1"/>
          <p:nvPr/>
        </p:nvSpPr>
        <p:spPr>
          <a:xfrm>
            <a:off x="1848021" y="1248033"/>
            <a:ext cx="9133368" cy="2123658"/>
          </a:xfrm>
          <a:prstGeom prst="rect">
            <a:avLst/>
          </a:prstGeom>
          <a:noFill/>
        </p:spPr>
        <p:txBody>
          <a:bodyPr wrap="square">
            <a:spAutoFit/>
          </a:bodyPr>
          <a:lstStyle/>
          <a:p>
            <a:pPr algn="ctr"/>
            <a:r>
              <a:rPr lang="tr-TR" sz="4400" dirty="0"/>
              <a:t>Mustafa Kemal’in “Anafartalar Kahramanı” unvanını aldığı cephenin adı nedir?</a:t>
            </a:r>
            <a:endParaRPr lang="tr-TR" sz="8800" dirty="0"/>
          </a:p>
        </p:txBody>
      </p:sp>
      <p:grpSp>
        <p:nvGrpSpPr>
          <p:cNvPr id="40" name="Google Shape;68;p14">
            <a:extLst>
              <a:ext uri="{FF2B5EF4-FFF2-40B4-BE49-F238E27FC236}">
                <a16:creationId xmlns:a16="http://schemas.microsoft.com/office/drawing/2014/main" id="{23B8AB32-9900-9919-D078-006B3A652E5A}"/>
              </a:ext>
            </a:extLst>
          </p:cNvPr>
          <p:cNvGrpSpPr/>
          <p:nvPr/>
        </p:nvGrpSpPr>
        <p:grpSpPr>
          <a:xfrm>
            <a:off x="2763143" y="286021"/>
            <a:ext cx="6665714" cy="621025"/>
            <a:chOff x="1239137" y="110175"/>
            <a:chExt cx="6665714" cy="621025"/>
          </a:xfrm>
        </p:grpSpPr>
        <p:sp>
          <p:nvSpPr>
            <p:cNvPr id="41" name="Google Shape;69;p14">
              <a:extLst>
                <a:ext uri="{FF2B5EF4-FFF2-40B4-BE49-F238E27FC236}">
                  <a16:creationId xmlns:a16="http://schemas.microsoft.com/office/drawing/2014/main" id="{D21E22E1-ABD2-9B40-A567-D94171086A6D}"/>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42" name="Google Shape;70;p14">
              <a:extLst>
                <a:ext uri="{FF2B5EF4-FFF2-40B4-BE49-F238E27FC236}">
                  <a16:creationId xmlns:a16="http://schemas.microsoft.com/office/drawing/2014/main" id="{5197CB83-4408-7C0B-4D45-8E0704F17ED2}"/>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43" name="Google Shape;71;p14">
              <a:extLst>
                <a:ext uri="{FF2B5EF4-FFF2-40B4-BE49-F238E27FC236}">
                  <a16:creationId xmlns:a16="http://schemas.microsoft.com/office/drawing/2014/main" id="{9B9CD55D-3317-BB22-A651-53A976AE17B6}"/>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44" name="Google Shape;72;p14">
              <a:extLst>
                <a:ext uri="{FF2B5EF4-FFF2-40B4-BE49-F238E27FC236}">
                  <a16:creationId xmlns:a16="http://schemas.microsoft.com/office/drawing/2014/main" id="{9A6F064A-3C20-0E52-D251-80E4EFDE7002}"/>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45" name="Google Shape;73;p14">
              <a:extLst>
                <a:ext uri="{FF2B5EF4-FFF2-40B4-BE49-F238E27FC236}">
                  <a16:creationId xmlns:a16="http://schemas.microsoft.com/office/drawing/2014/main" id="{2E6D08D8-0D60-84B8-C3CF-7B5DF4CDDD0B}"/>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46" name="Google Shape;74;p14">
              <a:extLst>
                <a:ext uri="{FF2B5EF4-FFF2-40B4-BE49-F238E27FC236}">
                  <a16:creationId xmlns:a16="http://schemas.microsoft.com/office/drawing/2014/main" id="{E773FA45-F261-B24E-9F49-332F37BC7167}"/>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47" name="Google Shape;75;p14">
              <a:extLst>
                <a:ext uri="{FF2B5EF4-FFF2-40B4-BE49-F238E27FC236}">
                  <a16:creationId xmlns:a16="http://schemas.microsoft.com/office/drawing/2014/main" id="{D52C608C-E045-9EE7-D1D8-9CD7249BD7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48" name="Google Shape;76;p14">
              <a:extLst>
                <a:ext uri="{FF2B5EF4-FFF2-40B4-BE49-F238E27FC236}">
                  <a16:creationId xmlns:a16="http://schemas.microsoft.com/office/drawing/2014/main" id="{24CBA57A-33F4-1FB3-E590-0055C6964653}"/>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49" name="Google Shape;77;p14">
              <a:extLst>
                <a:ext uri="{FF2B5EF4-FFF2-40B4-BE49-F238E27FC236}">
                  <a16:creationId xmlns:a16="http://schemas.microsoft.com/office/drawing/2014/main" id="{CDE46422-6FA1-9F33-5E84-1B3A53EC77D3}"/>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50" name="Google Shape;78;p14">
              <a:extLst>
                <a:ext uri="{FF2B5EF4-FFF2-40B4-BE49-F238E27FC236}">
                  <a16:creationId xmlns:a16="http://schemas.microsoft.com/office/drawing/2014/main" id="{7E02E63B-6F64-361B-B771-2B710E369668}"/>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51" name="Google Shape;79;p14">
              <a:extLst>
                <a:ext uri="{FF2B5EF4-FFF2-40B4-BE49-F238E27FC236}">
                  <a16:creationId xmlns:a16="http://schemas.microsoft.com/office/drawing/2014/main" id="{3D76D6D0-E0DF-9B55-A781-9305BAA44C18}"/>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52" name="Google Shape;80;p14">
              <a:extLst>
                <a:ext uri="{FF2B5EF4-FFF2-40B4-BE49-F238E27FC236}">
                  <a16:creationId xmlns:a16="http://schemas.microsoft.com/office/drawing/2014/main" id="{41CDAD96-12DB-DF77-174E-1B968802A9C6}"/>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53" name="Google Shape;81;p14">
              <a:extLst>
                <a:ext uri="{FF2B5EF4-FFF2-40B4-BE49-F238E27FC236}">
                  <a16:creationId xmlns:a16="http://schemas.microsoft.com/office/drawing/2014/main" id="{E1A699E4-A1AB-1050-4C82-2C97EF2B835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54" name="Google Shape;82;p14">
              <a:extLst>
                <a:ext uri="{FF2B5EF4-FFF2-40B4-BE49-F238E27FC236}">
                  <a16:creationId xmlns:a16="http://schemas.microsoft.com/office/drawing/2014/main" id="{7ABBA00C-E8BC-8E63-1582-31CDA768944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55" name="Google Shape;83;p14">
              <a:extLst>
                <a:ext uri="{FF2B5EF4-FFF2-40B4-BE49-F238E27FC236}">
                  <a16:creationId xmlns:a16="http://schemas.microsoft.com/office/drawing/2014/main" id="{C99954B0-5CB4-8D70-A3B4-624E04014E9D}"/>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56" name="Google Shape;84;p14">
              <a:extLst>
                <a:ext uri="{FF2B5EF4-FFF2-40B4-BE49-F238E27FC236}">
                  <a16:creationId xmlns:a16="http://schemas.microsoft.com/office/drawing/2014/main" id="{D2EFDE61-A3AD-976B-C4C1-55038569B20F}"/>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57" name="Google Shape;85;p14">
              <a:extLst>
                <a:ext uri="{FF2B5EF4-FFF2-40B4-BE49-F238E27FC236}">
                  <a16:creationId xmlns:a16="http://schemas.microsoft.com/office/drawing/2014/main" id="{35BAF016-E8D3-2757-155C-C12DE0EEB49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17</a:t>
              </a:r>
              <a:endParaRPr b="1" dirty="0"/>
            </a:p>
          </p:txBody>
        </p:sp>
        <p:sp>
          <p:nvSpPr>
            <p:cNvPr id="58" name="Google Shape;86;p14">
              <a:extLst>
                <a:ext uri="{FF2B5EF4-FFF2-40B4-BE49-F238E27FC236}">
                  <a16:creationId xmlns:a16="http://schemas.microsoft.com/office/drawing/2014/main" id="{2227A1FF-D750-15CB-50A6-FE54522A9BE9}"/>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59" name="Google Shape;87;p14">
              <a:extLst>
                <a:ext uri="{FF2B5EF4-FFF2-40B4-BE49-F238E27FC236}">
                  <a16:creationId xmlns:a16="http://schemas.microsoft.com/office/drawing/2014/main" id="{D0E7201D-CCDA-1937-94E9-AC2DB2A50B6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60" name="Google Shape;88;p14">
              <a:extLst>
                <a:ext uri="{FF2B5EF4-FFF2-40B4-BE49-F238E27FC236}">
                  <a16:creationId xmlns:a16="http://schemas.microsoft.com/office/drawing/2014/main" id="{E68C581E-16DC-47D5-D47F-B9A323863172}"/>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Tree>
    <p:extLst>
      <p:ext uri="{BB962C8B-B14F-4D97-AF65-F5344CB8AC3E}">
        <p14:creationId xmlns:p14="http://schemas.microsoft.com/office/powerpoint/2010/main" val="26344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1000"/>
                                        <p:tgtEl>
                                          <p:spTgt spid="4"/>
                                        </p:tgtEl>
                                        <p:attrNameLst>
                                          <p:attrName>ppt_x</p:attrName>
                                        </p:attrNameLst>
                                      </p:cBhvr>
                                      <p:tavLst>
                                        <p:tav tm="0">
                                          <p:val>
                                            <p:strVal val="ppt_x"/>
                                          </p:val>
                                        </p:tav>
                                        <p:tav tm="100000">
                                          <p:val>
                                            <p:strVal val="ppt_x-ppt_w/2"/>
                                          </p:val>
                                        </p:tav>
                                      </p:tavLst>
                                    </p:anim>
                                    <p:anim calcmode="lin" valueType="num">
                                      <p:cBhvr>
                                        <p:cTn id="16" dur="51000"/>
                                        <p:tgtEl>
                                          <p:spTgt spid="4"/>
                                        </p:tgtEl>
                                        <p:attrNameLst>
                                          <p:attrName>ppt_y</p:attrName>
                                        </p:attrNameLst>
                                      </p:cBhvr>
                                      <p:tavLst>
                                        <p:tav tm="0">
                                          <p:val>
                                            <p:strVal val="ppt_y"/>
                                          </p:val>
                                        </p:tav>
                                        <p:tav tm="100000">
                                          <p:val>
                                            <p:strVal val="ppt_y"/>
                                          </p:val>
                                        </p:tav>
                                      </p:tavLst>
                                    </p:anim>
                                    <p:anim calcmode="lin" valueType="num">
                                      <p:cBhvr>
                                        <p:cTn id="17" dur="51000"/>
                                        <p:tgtEl>
                                          <p:spTgt spid="4"/>
                                        </p:tgtEl>
                                        <p:attrNameLst>
                                          <p:attrName>ppt_w</p:attrName>
                                        </p:attrNameLst>
                                      </p:cBhvr>
                                      <p:tavLst>
                                        <p:tav tm="0">
                                          <p:val>
                                            <p:strVal val="ppt_w"/>
                                          </p:val>
                                        </p:tav>
                                        <p:tav tm="100000">
                                          <p:val>
                                            <p:fltVal val="0"/>
                                          </p:val>
                                        </p:tav>
                                      </p:tavLst>
                                    </p:anim>
                                    <p:anim calcmode="lin" valueType="num">
                                      <p:cBhvr>
                                        <p:cTn id="18" dur="51000"/>
                                        <p:tgtEl>
                                          <p:spTgt spid="4"/>
                                        </p:tgtEl>
                                        <p:attrNameLst>
                                          <p:attrName>ppt_h</p:attrName>
                                        </p:attrNameLst>
                                      </p:cBhvr>
                                      <p:tavLst>
                                        <p:tav tm="0">
                                          <p:val>
                                            <p:strVal val="ppt_h"/>
                                          </p:val>
                                        </p:tav>
                                        <p:tav tm="100000">
                                          <p:val>
                                            <p:strVal val="ppt_h"/>
                                          </p:val>
                                        </p:tav>
                                      </p:tavLst>
                                    </p:anim>
                                    <p:set>
                                      <p:cBhvr>
                                        <p:cTn id="19" dur="1" fill="hold">
                                          <p:stCondLst>
                                            <p:cond delay="50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1000"/>
                            </p:stCondLst>
                            <p:childTnLst>
                              <p:par>
                                <p:cTn id="21" presetID="17" presetClass="exit" presetSubtype="8" fill="hold" grpId="0" nodeType="afterEffect">
                                  <p:stCondLst>
                                    <p:cond delay="0"/>
                                  </p:stCondLst>
                                  <p:childTnLst>
                                    <p:anim calcmode="lin" valueType="num">
                                      <p:cBhvr>
                                        <p:cTn id="22" dur="10000"/>
                                        <p:tgtEl>
                                          <p:spTgt spid="16"/>
                                        </p:tgtEl>
                                        <p:attrNameLst>
                                          <p:attrName>ppt_x</p:attrName>
                                        </p:attrNameLst>
                                      </p:cBhvr>
                                      <p:tavLst>
                                        <p:tav tm="0">
                                          <p:val>
                                            <p:strVal val="ppt_x"/>
                                          </p:val>
                                        </p:tav>
                                        <p:tav tm="100000">
                                          <p:val>
                                            <p:strVal val="ppt_x-ppt_w/2"/>
                                          </p:val>
                                        </p:tav>
                                      </p:tavLst>
                                    </p:anim>
                                    <p:anim calcmode="lin" valueType="num">
                                      <p:cBhvr>
                                        <p:cTn id="23" dur="10000"/>
                                        <p:tgtEl>
                                          <p:spTgt spid="16"/>
                                        </p:tgtEl>
                                        <p:attrNameLst>
                                          <p:attrName>ppt_y</p:attrName>
                                        </p:attrNameLst>
                                      </p:cBhvr>
                                      <p:tavLst>
                                        <p:tav tm="0">
                                          <p:val>
                                            <p:strVal val="ppt_y"/>
                                          </p:val>
                                        </p:tav>
                                        <p:tav tm="100000">
                                          <p:val>
                                            <p:strVal val="ppt_y"/>
                                          </p:val>
                                        </p:tav>
                                      </p:tavLst>
                                    </p:anim>
                                    <p:anim calcmode="lin" valueType="num">
                                      <p:cBhvr>
                                        <p:cTn id="24" dur="10000"/>
                                        <p:tgtEl>
                                          <p:spTgt spid="16"/>
                                        </p:tgtEl>
                                        <p:attrNameLst>
                                          <p:attrName>ppt_w</p:attrName>
                                        </p:attrNameLst>
                                      </p:cBhvr>
                                      <p:tavLst>
                                        <p:tav tm="0">
                                          <p:val>
                                            <p:strVal val="ppt_w"/>
                                          </p:val>
                                        </p:tav>
                                        <p:tav tm="100000">
                                          <p:val>
                                            <p:fltVal val="0"/>
                                          </p:val>
                                        </p:tav>
                                      </p:tavLst>
                                    </p:anim>
                                    <p:anim calcmode="lin" valueType="num">
                                      <p:cBhvr>
                                        <p:cTn id="25" dur="10000"/>
                                        <p:tgtEl>
                                          <p:spTgt spid="16"/>
                                        </p:tgtEl>
                                        <p:attrNameLst>
                                          <p:attrName>ppt_h</p:attrName>
                                        </p:attrNameLst>
                                      </p:cBhvr>
                                      <p:tavLst>
                                        <p:tav tm="0">
                                          <p:val>
                                            <p:strVal val="ppt_h"/>
                                          </p:val>
                                        </p:tav>
                                        <p:tav tm="100000">
                                          <p:val>
                                            <p:strVal val="ppt_h"/>
                                          </p:val>
                                        </p:tav>
                                      </p:tavLst>
                                    </p:anim>
                                    <p:set>
                                      <p:cBhvr>
                                        <p:cTn id="26"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son 10 ve gong.WAV"/>
                                        </p:tgtEl>
                                      </p:cMediaNode>
                                    </p:audio>
                                  </p:subTnLst>
                                </p:cTn>
                              </p:par>
                            </p:childTnLst>
                          </p:cTn>
                        </p:par>
                        <p:par>
                          <p:cTn id="27" fill="hold">
                            <p:stCondLst>
                              <p:cond delay="61000"/>
                            </p:stCondLst>
                            <p:childTnLst>
                              <p:par>
                                <p:cTn id="28" presetID="1" presetClass="exit"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61000"/>
                            </p:stCondLst>
                            <p:childTnLst>
                              <p:par>
                                <p:cTn id="31" presetID="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23"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SOSYAL BİLİMLER</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17</a:t>
              </a:r>
              <a:endParaRPr b="1" dirty="0"/>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78586"/>
            <a:ext cx="12192000" cy="286232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9600" dirty="0">
                <a:ln w="0"/>
                <a:solidFill>
                  <a:schemeClr val="tx1"/>
                </a:solidFill>
                <a:effectLst>
                  <a:outerShdw blurRad="38100" dist="19050" dir="2700000" algn="tl" rotWithShape="0">
                    <a:schemeClr val="dk1">
                      <a:alpha val="40000"/>
                    </a:schemeClr>
                  </a:outerShdw>
                </a:effectLst>
              </a:rPr>
              <a:t>Çanakkale  </a:t>
            </a:r>
          </a:p>
          <a:p>
            <a:endParaRPr lang="tr-TR" dirty="0"/>
          </a:p>
        </p:txBody>
      </p:sp>
    </p:spTree>
    <p:extLst>
      <p:ext uri="{BB962C8B-B14F-4D97-AF65-F5344CB8AC3E}">
        <p14:creationId xmlns:p14="http://schemas.microsoft.com/office/powerpoint/2010/main" val="88950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89549" y="4630094"/>
            <a:ext cx="72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206669" y="3815752"/>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56340" y="4353771"/>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632751" y="5015073"/>
            <a:ext cx="1986891"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60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296000" y="5626834"/>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896000" y="5626834"/>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296792" y="5628212"/>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30.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206669" y="5626834"/>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191608" y="5636597"/>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06669" y="4630093"/>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9573894" y="3696942"/>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099566" y="6065270"/>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567721" y="6066078"/>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591826" y="5013905"/>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grpSp>
        <p:nvGrpSpPr>
          <p:cNvPr id="2" name="Google Shape;68;p14">
            <a:extLst>
              <a:ext uri="{FF2B5EF4-FFF2-40B4-BE49-F238E27FC236}">
                <a16:creationId xmlns:a16="http://schemas.microsoft.com/office/drawing/2014/main" id="{866288AD-DC5E-E314-CE1F-8480186EFB81}"/>
              </a:ext>
            </a:extLst>
          </p:cNvPr>
          <p:cNvGrpSpPr/>
          <p:nvPr/>
        </p:nvGrpSpPr>
        <p:grpSpPr>
          <a:xfrm>
            <a:off x="2763143" y="286021"/>
            <a:ext cx="6665714" cy="621025"/>
            <a:chOff x="1239137" y="110175"/>
            <a:chExt cx="6665714" cy="621025"/>
          </a:xfrm>
        </p:grpSpPr>
        <p:sp>
          <p:nvSpPr>
            <p:cNvPr id="3" name="Google Shape;69;p14">
              <a:extLst>
                <a:ext uri="{FF2B5EF4-FFF2-40B4-BE49-F238E27FC236}">
                  <a16:creationId xmlns:a16="http://schemas.microsoft.com/office/drawing/2014/main" id="{820D763B-C0E9-73FD-4D10-A64CDEF8B6B5}"/>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5" name="Google Shape;70;p14">
              <a:extLst>
                <a:ext uri="{FF2B5EF4-FFF2-40B4-BE49-F238E27FC236}">
                  <a16:creationId xmlns:a16="http://schemas.microsoft.com/office/drawing/2014/main" id="{A0E8E84C-BB71-9D0C-5FA3-99A34BA957DC}"/>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D4B6EE73-C591-737C-59FE-B43E3F8EB3AD}"/>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3" name="Google Shape;72;p14">
              <a:extLst>
                <a:ext uri="{FF2B5EF4-FFF2-40B4-BE49-F238E27FC236}">
                  <a16:creationId xmlns:a16="http://schemas.microsoft.com/office/drawing/2014/main" id="{CCE1A065-C571-B05D-9143-038346250678}"/>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7" name="Google Shape;73;p14">
              <a:extLst>
                <a:ext uri="{FF2B5EF4-FFF2-40B4-BE49-F238E27FC236}">
                  <a16:creationId xmlns:a16="http://schemas.microsoft.com/office/drawing/2014/main" id="{F2ADB3F6-2129-1112-C23D-45B5FC1D912A}"/>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8" name="Google Shape;74;p14">
              <a:extLst>
                <a:ext uri="{FF2B5EF4-FFF2-40B4-BE49-F238E27FC236}">
                  <a16:creationId xmlns:a16="http://schemas.microsoft.com/office/drawing/2014/main" id="{F7BC27E9-A44B-BDE0-6906-AECC23A0BA7D}"/>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9" name="Google Shape;75;p14">
              <a:extLst>
                <a:ext uri="{FF2B5EF4-FFF2-40B4-BE49-F238E27FC236}">
                  <a16:creationId xmlns:a16="http://schemas.microsoft.com/office/drawing/2014/main" id="{1CFD7C25-377B-F4CC-33B2-670F27C88B06}"/>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24" name="Google Shape;76;p14">
              <a:extLst>
                <a:ext uri="{FF2B5EF4-FFF2-40B4-BE49-F238E27FC236}">
                  <a16:creationId xmlns:a16="http://schemas.microsoft.com/office/drawing/2014/main" id="{D6DBF29E-8B39-F0DA-79DE-A727BFBD7252}"/>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25" name="Google Shape;77;p14">
              <a:extLst>
                <a:ext uri="{FF2B5EF4-FFF2-40B4-BE49-F238E27FC236}">
                  <a16:creationId xmlns:a16="http://schemas.microsoft.com/office/drawing/2014/main" id="{B22EF934-4B29-7384-5E21-1279D0AEE70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26" name="Google Shape;78;p14">
              <a:extLst>
                <a:ext uri="{FF2B5EF4-FFF2-40B4-BE49-F238E27FC236}">
                  <a16:creationId xmlns:a16="http://schemas.microsoft.com/office/drawing/2014/main" id="{9865A935-F788-08A9-6E9C-482CC6EE75EC}"/>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27" name="Google Shape;79;p14">
              <a:extLst>
                <a:ext uri="{FF2B5EF4-FFF2-40B4-BE49-F238E27FC236}">
                  <a16:creationId xmlns:a16="http://schemas.microsoft.com/office/drawing/2014/main" id="{43CD6A44-13F6-07ED-5E7A-F7A4E7A317B1}"/>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28" name="Google Shape;80;p14">
              <a:extLst>
                <a:ext uri="{FF2B5EF4-FFF2-40B4-BE49-F238E27FC236}">
                  <a16:creationId xmlns:a16="http://schemas.microsoft.com/office/drawing/2014/main" id="{B670DE60-9418-9359-2216-F30649952EC5}"/>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29" name="Google Shape;81;p14">
              <a:extLst>
                <a:ext uri="{FF2B5EF4-FFF2-40B4-BE49-F238E27FC236}">
                  <a16:creationId xmlns:a16="http://schemas.microsoft.com/office/drawing/2014/main" id="{72CA4347-D911-EFFF-FF51-B4A34D17F411}"/>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30" name="Google Shape;82;p14">
              <a:extLst>
                <a:ext uri="{FF2B5EF4-FFF2-40B4-BE49-F238E27FC236}">
                  <a16:creationId xmlns:a16="http://schemas.microsoft.com/office/drawing/2014/main" id="{30123A8D-76F1-68B3-62DE-97E6DA1F74FD}"/>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1" name="Google Shape;83;p14">
              <a:extLst>
                <a:ext uri="{FF2B5EF4-FFF2-40B4-BE49-F238E27FC236}">
                  <a16:creationId xmlns:a16="http://schemas.microsoft.com/office/drawing/2014/main" id="{12F8B6D7-330D-90A3-DA66-C88C2780B120}"/>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2" name="Google Shape;84;p14">
              <a:extLst>
                <a:ext uri="{FF2B5EF4-FFF2-40B4-BE49-F238E27FC236}">
                  <a16:creationId xmlns:a16="http://schemas.microsoft.com/office/drawing/2014/main" id="{CE44D5EF-260B-6DFA-B457-9D86548316D0}"/>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3" name="Google Shape;85;p14">
              <a:extLst>
                <a:ext uri="{FF2B5EF4-FFF2-40B4-BE49-F238E27FC236}">
                  <a16:creationId xmlns:a16="http://schemas.microsoft.com/office/drawing/2014/main" id="{179AA5CB-BF8E-2E36-6358-3C6B43498E7F}"/>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4" name="Google Shape;86;p14">
              <a:extLst>
                <a:ext uri="{FF2B5EF4-FFF2-40B4-BE49-F238E27FC236}">
                  <a16:creationId xmlns:a16="http://schemas.microsoft.com/office/drawing/2014/main" id="{B0A55E2A-1E6B-4B9A-575D-F6340A2E50D3}"/>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5" name="Google Shape;87;p14">
              <a:extLst>
                <a:ext uri="{FF2B5EF4-FFF2-40B4-BE49-F238E27FC236}">
                  <a16:creationId xmlns:a16="http://schemas.microsoft.com/office/drawing/2014/main" id="{D613A46C-CD23-4E55-FF50-217CA4C75260}"/>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6" name="Google Shape;88;p14">
              <a:extLst>
                <a:ext uri="{FF2B5EF4-FFF2-40B4-BE49-F238E27FC236}">
                  <a16:creationId xmlns:a16="http://schemas.microsoft.com/office/drawing/2014/main" id="{91A1090D-BCF3-22C1-B2DC-83176D783A07}"/>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37" name="Dikdörtgen 36">
            <a:extLst>
              <a:ext uri="{FF2B5EF4-FFF2-40B4-BE49-F238E27FC236}">
                <a16:creationId xmlns:a16="http://schemas.microsoft.com/office/drawing/2014/main" id="{72E38714-BFFC-951C-C0C5-E1F8F0579F53}"/>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DİN KÜLTÜRÜ</a:t>
            </a:r>
          </a:p>
        </p:txBody>
      </p:sp>
      <p:sp>
        <p:nvSpPr>
          <p:cNvPr id="39" name="Metin kutusu 38">
            <a:extLst>
              <a:ext uri="{FF2B5EF4-FFF2-40B4-BE49-F238E27FC236}">
                <a16:creationId xmlns:a16="http://schemas.microsoft.com/office/drawing/2014/main" id="{044BF416-D4D6-0EC2-7C44-6D68D75C4B79}"/>
              </a:ext>
            </a:extLst>
          </p:cNvPr>
          <p:cNvSpPr txBox="1"/>
          <p:nvPr/>
        </p:nvSpPr>
        <p:spPr>
          <a:xfrm>
            <a:off x="1658680" y="1203272"/>
            <a:ext cx="9537404" cy="2123658"/>
          </a:xfrm>
          <a:prstGeom prst="rect">
            <a:avLst/>
          </a:prstGeom>
          <a:noFill/>
        </p:spPr>
        <p:txBody>
          <a:bodyPr wrap="square">
            <a:spAutoFit/>
          </a:bodyPr>
          <a:lstStyle/>
          <a:p>
            <a:pPr algn="ctr"/>
            <a:r>
              <a:rPr lang="tr-TR" sz="4400" dirty="0"/>
              <a:t>Allah, evrenin düzeni ve işleyişini birtakım yasalara bağlamıştır. Bu yasalara Kur’an-ı Kerim’de ne isim verilir?</a:t>
            </a:r>
            <a:endParaRPr lang="tr-TR" sz="8800" dirty="0"/>
          </a:p>
        </p:txBody>
      </p:sp>
    </p:spTree>
    <p:extLst>
      <p:ext uri="{BB962C8B-B14F-4D97-AF65-F5344CB8AC3E}">
        <p14:creationId xmlns:p14="http://schemas.microsoft.com/office/powerpoint/2010/main" val="105400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1000"/>
                                        <p:tgtEl>
                                          <p:spTgt spid="4"/>
                                        </p:tgtEl>
                                        <p:attrNameLst>
                                          <p:attrName>ppt_x</p:attrName>
                                        </p:attrNameLst>
                                      </p:cBhvr>
                                      <p:tavLst>
                                        <p:tav tm="0">
                                          <p:val>
                                            <p:strVal val="ppt_x"/>
                                          </p:val>
                                        </p:tav>
                                        <p:tav tm="100000">
                                          <p:val>
                                            <p:strVal val="ppt_x-ppt_w/2"/>
                                          </p:val>
                                        </p:tav>
                                      </p:tavLst>
                                    </p:anim>
                                    <p:anim calcmode="lin" valueType="num">
                                      <p:cBhvr>
                                        <p:cTn id="16" dur="51000"/>
                                        <p:tgtEl>
                                          <p:spTgt spid="4"/>
                                        </p:tgtEl>
                                        <p:attrNameLst>
                                          <p:attrName>ppt_y</p:attrName>
                                        </p:attrNameLst>
                                      </p:cBhvr>
                                      <p:tavLst>
                                        <p:tav tm="0">
                                          <p:val>
                                            <p:strVal val="ppt_y"/>
                                          </p:val>
                                        </p:tav>
                                        <p:tav tm="100000">
                                          <p:val>
                                            <p:strVal val="ppt_y"/>
                                          </p:val>
                                        </p:tav>
                                      </p:tavLst>
                                    </p:anim>
                                    <p:anim calcmode="lin" valueType="num">
                                      <p:cBhvr>
                                        <p:cTn id="17" dur="51000"/>
                                        <p:tgtEl>
                                          <p:spTgt spid="4"/>
                                        </p:tgtEl>
                                        <p:attrNameLst>
                                          <p:attrName>ppt_w</p:attrName>
                                        </p:attrNameLst>
                                      </p:cBhvr>
                                      <p:tavLst>
                                        <p:tav tm="0">
                                          <p:val>
                                            <p:strVal val="ppt_w"/>
                                          </p:val>
                                        </p:tav>
                                        <p:tav tm="100000">
                                          <p:val>
                                            <p:fltVal val="0"/>
                                          </p:val>
                                        </p:tav>
                                      </p:tavLst>
                                    </p:anim>
                                    <p:anim calcmode="lin" valueType="num">
                                      <p:cBhvr>
                                        <p:cTn id="18" dur="51000"/>
                                        <p:tgtEl>
                                          <p:spTgt spid="4"/>
                                        </p:tgtEl>
                                        <p:attrNameLst>
                                          <p:attrName>ppt_h</p:attrName>
                                        </p:attrNameLst>
                                      </p:cBhvr>
                                      <p:tavLst>
                                        <p:tav tm="0">
                                          <p:val>
                                            <p:strVal val="ppt_h"/>
                                          </p:val>
                                        </p:tav>
                                        <p:tav tm="100000">
                                          <p:val>
                                            <p:strVal val="ppt_h"/>
                                          </p:val>
                                        </p:tav>
                                      </p:tavLst>
                                    </p:anim>
                                    <p:set>
                                      <p:cBhvr>
                                        <p:cTn id="19" dur="1" fill="hold">
                                          <p:stCondLst>
                                            <p:cond delay="50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1000"/>
                            </p:stCondLst>
                            <p:childTnLst>
                              <p:par>
                                <p:cTn id="21" presetID="17" presetClass="exit" presetSubtype="8" fill="hold" grpId="0" nodeType="afterEffect">
                                  <p:stCondLst>
                                    <p:cond delay="0"/>
                                  </p:stCondLst>
                                  <p:childTnLst>
                                    <p:anim calcmode="lin" valueType="num">
                                      <p:cBhvr>
                                        <p:cTn id="22" dur="10000"/>
                                        <p:tgtEl>
                                          <p:spTgt spid="16"/>
                                        </p:tgtEl>
                                        <p:attrNameLst>
                                          <p:attrName>ppt_x</p:attrName>
                                        </p:attrNameLst>
                                      </p:cBhvr>
                                      <p:tavLst>
                                        <p:tav tm="0">
                                          <p:val>
                                            <p:strVal val="ppt_x"/>
                                          </p:val>
                                        </p:tav>
                                        <p:tav tm="100000">
                                          <p:val>
                                            <p:strVal val="ppt_x-ppt_w/2"/>
                                          </p:val>
                                        </p:tav>
                                      </p:tavLst>
                                    </p:anim>
                                    <p:anim calcmode="lin" valueType="num">
                                      <p:cBhvr>
                                        <p:cTn id="23" dur="10000"/>
                                        <p:tgtEl>
                                          <p:spTgt spid="16"/>
                                        </p:tgtEl>
                                        <p:attrNameLst>
                                          <p:attrName>ppt_y</p:attrName>
                                        </p:attrNameLst>
                                      </p:cBhvr>
                                      <p:tavLst>
                                        <p:tav tm="0">
                                          <p:val>
                                            <p:strVal val="ppt_y"/>
                                          </p:val>
                                        </p:tav>
                                        <p:tav tm="100000">
                                          <p:val>
                                            <p:strVal val="ppt_y"/>
                                          </p:val>
                                        </p:tav>
                                      </p:tavLst>
                                    </p:anim>
                                    <p:anim calcmode="lin" valueType="num">
                                      <p:cBhvr>
                                        <p:cTn id="24" dur="10000"/>
                                        <p:tgtEl>
                                          <p:spTgt spid="16"/>
                                        </p:tgtEl>
                                        <p:attrNameLst>
                                          <p:attrName>ppt_w</p:attrName>
                                        </p:attrNameLst>
                                      </p:cBhvr>
                                      <p:tavLst>
                                        <p:tav tm="0">
                                          <p:val>
                                            <p:strVal val="ppt_w"/>
                                          </p:val>
                                        </p:tav>
                                        <p:tav tm="100000">
                                          <p:val>
                                            <p:fltVal val="0"/>
                                          </p:val>
                                        </p:tav>
                                      </p:tavLst>
                                    </p:anim>
                                    <p:anim calcmode="lin" valueType="num">
                                      <p:cBhvr>
                                        <p:cTn id="25" dur="10000"/>
                                        <p:tgtEl>
                                          <p:spTgt spid="16"/>
                                        </p:tgtEl>
                                        <p:attrNameLst>
                                          <p:attrName>ppt_h</p:attrName>
                                        </p:attrNameLst>
                                      </p:cBhvr>
                                      <p:tavLst>
                                        <p:tav tm="0">
                                          <p:val>
                                            <p:strVal val="ppt_h"/>
                                          </p:val>
                                        </p:tav>
                                        <p:tav tm="100000">
                                          <p:val>
                                            <p:strVal val="ppt_h"/>
                                          </p:val>
                                        </p:tav>
                                      </p:tavLst>
                                    </p:anim>
                                    <p:set>
                                      <p:cBhvr>
                                        <p:cTn id="26"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son 10 ve gong.WAV"/>
                                        </p:tgtEl>
                                      </p:cMediaNode>
                                    </p:audio>
                                  </p:subTnLst>
                                </p:cTn>
                              </p:par>
                            </p:childTnLst>
                          </p:cTn>
                        </p:par>
                        <p:par>
                          <p:cTn id="27" fill="hold">
                            <p:stCondLst>
                              <p:cond delay="61000"/>
                            </p:stCondLst>
                            <p:childTnLst>
                              <p:par>
                                <p:cTn id="28" presetID="1" presetClass="exit"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61000"/>
                            </p:stCondLst>
                            <p:childTnLst>
                              <p:par>
                                <p:cTn id="31" presetID="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23"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393954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6600" dirty="0" err="1">
                <a:ln w="0"/>
                <a:solidFill>
                  <a:schemeClr val="tx1"/>
                </a:solidFill>
                <a:effectLst>
                  <a:outerShdw blurRad="38100" dist="19050" dir="2700000" algn="tl" rotWithShape="0">
                    <a:schemeClr val="dk1">
                      <a:alpha val="40000"/>
                    </a:schemeClr>
                  </a:outerShdw>
                </a:effectLst>
              </a:rPr>
              <a:t>Sünnetullah</a:t>
            </a:r>
            <a:r>
              <a:rPr lang="tr-TR" sz="16600" dirty="0">
                <a:ln w="0"/>
                <a:solidFill>
                  <a:schemeClr val="tx1"/>
                </a:solidFill>
                <a:effectLst>
                  <a:outerShdw blurRad="38100" dist="19050" dir="2700000" algn="tl" rotWithShape="0">
                    <a:schemeClr val="dk1">
                      <a:alpha val="40000"/>
                    </a:schemeClr>
                  </a:outerShdw>
                </a:effectLst>
              </a:rPr>
              <a:t>   </a:t>
            </a:r>
          </a:p>
          <a:p>
            <a:endParaRPr lang="tr-TR" dirty="0"/>
          </a:p>
        </p:txBody>
      </p:sp>
      <p:sp>
        <p:nvSpPr>
          <p:cNvPr id="2" name="Dikdörtgen 1">
            <a:extLst>
              <a:ext uri="{FF2B5EF4-FFF2-40B4-BE49-F238E27FC236}">
                <a16:creationId xmlns:a16="http://schemas.microsoft.com/office/drawing/2014/main" id="{09345E16-183D-D5C6-DD9C-63E2D20A7DD4}"/>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DİN KÜLTÜRÜ</a:t>
            </a:r>
          </a:p>
        </p:txBody>
      </p:sp>
    </p:spTree>
    <p:extLst>
      <p:ext uri="{BB962C8B-B14F-4D97-AF65-F5344CB8AC3E}">
        <p14:creationId xmlns:p14="http://schemas.microsoft.com/office/powerpoint/2010/main" val="1073792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06783" y="5093860"/>
            <a:ext cx="72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223903" y="4279518"/>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340030" y="4212227"/>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649985" y="4982825"/>
            <a:ext cx="1986891"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60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313234" y="6090600"/>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913234" y="6090600"/>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314026" y="609197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30.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223903" y="6090600"/>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208842" y="6100363"/>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23903" y="5093859"/>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9591128" y="4160708"/>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06636" y="5006662"/>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2" name="Dikdörtgen 1">
            <a:extLst>
              <a:ext uri="{FF2B5EF4-FFF2-40B4-BE49-F238E27FC236}">
                <a16:creationId xmlns:a16="http://schemas.microsoft.com/office/drawing/2014/main" id="{3ABA0DFB-81C3-8139-C264-2DBD2667D96C}"/>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DİN KÜLTÜRÜ</a:t>
            </a:r>
          </a:p>
        </p:txBody>
      </p:sp>
      <p:grpSp>
        <p:nvGrpSpPr>
          <p:cNvPr id="3" name="Google Shape;68;p14">
            <a:extLst>
              <a:ext uri="{FF2B5EF4-FFF2-40B4-BE49-F238E27FC236}">
                <a16:creationId xmlns:a16="http://schemas.microsoft.com/office/drawing/2014/main" id="{7B5FBA27-60BF-2CC0-3818-B87253F26B2B}"/>
              </a:ext>
            </a:extLst>
          </p:cNvPr>
          <p:cNvGrpSpPr/>
          <p:nvPr/>
        </p:nvGrpSpPr>
        <p:grpSpPr>
          <a:xfrm>
            <a:off x="2763143" y="286021"/>
            <a:ext cx="6665714" cy="621025"/>
            <a:chOff x="1239137" y="110175"/>
            <a:chExt cx="6665714" cy="621025"/>
          </a:xfrm>
        </p:grpSpPr>
        <p:sp>
          <p:nvSpPr>
            <p:cNvPr id="5" name="Google Shape;69;p14">
              <a:extLst>
                <a:ext uri="{FF2B5EF4-FFF2-40B4-BE49-F238E27FC236}">
                  <a16:creationId xmlns:a16="http://schemas.microsoft.com/office/drawing/2014/main" id="{483F4E68-8CA1-B3F4-4287-19DA36A1E9F0}"/>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9" name="Google Shape;70;p14">
              <a:extLst>
                <a:ext uri="{FF2B5EF4-FFF2-40B4-BE49-F238E27FC236}">
                  <a16:creationId xmlns:a16="http://schemas.microsoft.com/office/drawing/2014/main" id="{FB3F37F3-F41D-313C-B0BE-A88CD0E5AA50}"/>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13" name="Google Shape;71;p14">
              <a:extLst>
                <a:ext uri="{FF2B5EF4-FFF2-40B4-BE49-F238E27FC236}">
                  <a16:creationId xmlns:a16="http://schemas.microsoft.com/office/drawing/2014/main" id="{893BD3AA-2934-D0E5-C7D4-042F7E977A31}"/>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7" name="Google Shape;72;p14">
              <a:extLst>
                <a:ext uri="{FF2B5EF4-FFF2-40B4-BE49-F238E27FC236}">
                  <a16:creationId xmlns:a16="http://schemas.microsoft.com/office/drawing/2014/main" id="{B5C7B9A3-EF12-EA67-3CCC-EFC6F5F687CD}"/>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8" name="Google Shape;73;p14">
              <a:extLst>
                <a:ext uri="{FF2B5EF4-FFF2-40B4-BE49-F238E27FC236}">
                  <a16:creationId xmlns:a16="http://schemas.microsoft.com/office/drawing/2014/main" id="{FC1A6FB1-B700-DC3F-E645-778855E1C613}"/>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9" name="Google Shape;74;p14">
              <a:extLst>
                <a:ext uri="{FF2B5EF4-FFF2-40B4-BE49-F238E27FC236}">
                  <a16:creationId xmlns:a16="http://schemas.microsoft.com/office/drawing/2014/main" id="{C87846F7-F34B-AA5D-74C1-EB8B9BB79AEF}"/>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24" name="Google Shape;75;p14">
              <a:extLst>
                <a:ext uri="{FF2B5EF4-FFF2-40B4-BE49-F238E27FC236}">
                  <a16:creationId xmlns:a16="http://schemas.microsoft.com/office/drawing/2014/main" id="{54634521-092C-F600-00B8-4BDE7D4ADEF8}"/>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25" name="Google Shape;76;p14">
              <a:extLst>
                <a:ext uri="{FF2B5EF4-FFF2-40B4-BE49-F238E27FC236}">
                  <a16:creationId xmlns:a16="http://schemas.microsoft.com/office/drawing/2014/main" id="{9796867C-51C0-7522-5579-478EC198B1EF}"/>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26" name="Google Shape;77;p14">
              <a:extLst>
                <a:ext uri="{FF2B5EF4-FFF2-40B4-BE49-F238E27FC236}">
                  <a16:creationId xmlns:a16="http://schemas.microsoft.com/office/drawing/2014/main" id="{0D47FFAB-16CA-FF7D-3BE6-3781995045D2}"/>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27" name="Google Shape;78;p14">
              <a:extLst>
                <a:ext uri="{FF2B5EF4-FFF2-40B4-BE49-F238E27FC236}">
                  <a16:creationId xmlns:a16="http://schemas.microsoft.com/office/drawing/2014/main" id="{4FEC608B-C73F-93C5-F2C7-A4A7C447AEAC}"/>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28" name="Google Shape;79;p14">
              <a:extLst>
                <a:ext uri="{FF2B5EF4-FFF2-40B4-BE49-F238E27FC236}">
                  <a16:creationId xmlns:a16="http://schemas.microsoft.com/office/drawing/2014/main" id="{A935A4AB-21A3-DD1F-A537-1ECA2E93319D}"/>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29" name="Google Shape;80;p14">
              <a:extLst>
                <a:ext uri="{FF2B5EF4-FFF2-40B4-BE49-F238E27FC236}">
                  <a16:creationId xmlns:a16="http://schemas.microsoft.com/office/drawing/2014/main" id="{BBDA7599-2ACB-5AC9-9D6B-7159ACF38E07}"/>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30" name="Google Shape;81;p14">
              <a:extLst>
                <a:ext uri="{FF2B5EF4-FFF2-40B4-BE49-F238E27FC236}">
                  <a16:creationId xmlns:a16="http://schemas.microsoft.com/office/drawing/2014/main" id="{C14C1405-323A-4CBF-479E-39B186FA1EFE}"/>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31" name="Google Shape;82;p14">
              <a:extLst>
                <a:ext uri="{FF2B5EF4-FFF2-40B4-BE49-F238E27FC236}">
                  <a16:creationId xmlns:a16="http://schemas.microsoft.com/office/drawing/2014/main" id="{6EA1FD9B-E4DA-7BD2-2C42-3EC372917320}"/>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2" name="Google Shape;83;p14">
              <a:extLst>
                <a:ext uri="{FF2B5EF4-FFF2-40B4-BE49-F238E27FC236}">
                  <a16:creationId xmlns:a16="http://schemas.microsoft.com/office/drawing/2014/main" id="{3A49B6C0-5F30-E043-DB8A-06A1E6E6DB52}"/>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3" name="Google Shape;84;p14">
              <a:extLst>
                <a:ext uri="{FF2B5EF4-FFF2-40B4-BE49-F238E27FC236}">
                  <a16:creationId xmlns:a16="http://schemas.microsoft.com/office/drawing/2014/main" id="{92FEB1F8-65C9-2D61-F473-301A0B4C3F1C}"/>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4" name="Google Shape;85;p14">
              <a:extLst>
                <a:ext uri="{FF2B5EF4-FFF2-40B4-BE49-F238E27FC236}">
                  <a16:creationId xmlns:a16="http://schemas.microsoft.com/office/drawing/2014/main" id="{C95791DD-C882-24D9-EE06-F71DB205418F}"/>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5" name="Google Shape;86;p14">
              <a:extLst>
                <a:ext uri="{FF2B5EF4-FFF2-40B4-BE49-F238E27FC236}">
                  <a16:creationId xmlns:a16="http://schemas.microsoft.com/office/drawing/2014/main" id="{F82526DE-645D-E4C4-5DF4-3E2D9DB22D72}"/>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6" name="Google Shape;87;p14">
              <a:extLst>
                <a:ext uri="{FF2B5EF4-FFF2-40B4-BE49-F238E27FC236}">
                  <a16:creationId xmlns:a16="http://schemas.microsoft.com/office/drawing/2014/main" id="{67F2DFC5-B4B3-CE65-5377-03FF88626F33}"/>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7" name="Google Shape;88;p14">
              <a:extLst>
                <a:ext uri="{FF2B5EF4-FFF2-40B4-BE49-F238E27FC236}">
                  <a16:creationId xmlns:a16="http://schemas.microsoft.com/office/drawing/2014/main" id="{F3146A0B-E481-DABF-1EB9-516CBA926163}"/>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39" name="Metin kutusu 38">
            <a:extLst>
              <a:ext uri="{FF2B5EF4-FFF2-40B4-BE49-F238E27FC236}">
                <a16:creationId xmlns:a16="http://schemas.microsoft.com/office/drawing/2014/main" id="{03298467-03EC-9763-6F43-AFF590913297}"/>
              </a:ext>
            </a:extLst>
          </p:cNvPr>
          <p:cNvSpPr txBox="1"/>
          <p:nvPr/>
        </p:nvSpPr>
        <p:spPr>
          <a:xfrm>
            <a:off x="1127051" y="1246236"/>
            <a:ext cx="10379732" cy="1569660"/>
          </a:xfrm>
          <a:prstGeom prst="rect">
            <a:avLst/>
          </a:prstGeom>
          <a:noFill/>
        </p:spPr>
        <p:txBody>
          <a:bodyPr wrap="square">
            <a:spAutoFit/>
          </a:bodyPr>
          <a:lstStyle/>
          <a:p>
            <a:pPr algn="ctr"/>
            <a:r>
              <a:rPr lang="tr-TR" sz="4800" dirty="0"/>
              <a:t>Sevabı öldükten sonra da devam eden sadaka çeşidi hangisidir?</a:t>
            </a:r>
            <a:endParaRPr lang="tr-TR" sz="13800" dirty="0"/>
          </a:p>
        </p:txBody>
      </p:sp>
    </p:spTree>
    <p:extLst>
      <p:ext uri="{BB962C8B-B14F-4D97-AF65-F5344CB8AC3E}">
        <p14:creationId xmlns:p14="http://schemas.microsoft.com/office/powerpoint/2010/main" val="194120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1000"/>
                                        <p:tgtEl>
                                          <p:spTgt spid="4"/>
                                        </p:tgtEl>
                                        <p:attrNameLst>
                                          <p:attrName>ppt_x</p:attrName>
                                        </p:attrNameLst>
                                      </p:cBhvr>
                                      <p:tavLst>
                                        <p:tav tm="0">
                                          <p:val>
                                            <p:strVal val="ppt_x"/>
                                          </p:val>
                                        </p:tav>
                                        <p:tav tm="100000">
                                          <p:val>
                                            <p:strVal val="ppt_x-ppt_w/2"/>
                                          </p:val>
                                        </p:tav>
                                      </p:tavLst>
                                    </p:anim>
                                    <p:anim calcmode="lin" valueType="num">
                                      <p:cBhvr>
                                        <p:cTn id="16" dur="51000"/>
                                        <p:tgtEl>
                                          <p:spTgt spid="4"/>
                                        </p:tgtEl>
                                        <p:attrNameLst>
                                          <p:attrName>ppt_y</p:attrName>
                                        </p:attrNameLst>
                                      </p:cBhvr>
                                      <p:tavLst>
                                        <p:tav tm="0">
                                          <p:val>
                                            <p:strVal val="ppt_y"/>
                                          </p:val>
                                        </p:tav>
                                        <p:tav tm="100000">
                                          <p:val>
                                            <p:strVal val="ppt_y"/>
                                          </p:val>
                                        </p:tav>
                                      </p:tavLst>
                                    </p:anim>
                                    <p:anim calcmode="lin" valueType="num">
                                      <p:cBhvr>
                                        <p:cTn id="17" dur="51000"/>
                                        <p:tgtEl>
                                          <p:spTgt spid="4"/>
                                        </p:tgtEl>
                                        <p:attrNameLst>
                                          <p:attrName>ppt_w</p:attrName>
                                        </p:attrNameLst>
                                      </p:cBhvr>
                                      <p:tavLst>
                                        <p:tav tm="0">
                                          <p:val>
                                            <p:strVal val="ppt_w"/>
                                          </p:val>
                                        </p:tav>
                                        <p:tav tm="100000">
                                          <p:val>
                                            <p:fltVal val="0"/>
                                          </p:val>
                                        </p:tav>
                                      </p:tavLst>
                                    </p:anim>
                                    <p:anim calcmode="lin" valueType="num">
                                      <p:cBhvr>
                                        <p:cTn id="18" dur="51000"/>
                                        <p:tgtEl>
                                          <p:spTgt spid="4"/>
                                        </p:tgtEl>
                                        <p:attrNameLst>
                                          <p:attrName>ppt_h</p:attrName>
                                        </p:attrNameLst>
                                      </p:cBhvr>
                                      <p:tavLst>
                                        <p:tav tm="0">
                                          <p:val>
                                            <p:strVal val="ppt_h"/>
                                          </p:val>
                                        </p:tav>
                                        <p:tav tm="100000">
                                          <p:val>
                                            <p:strVal val="ppt_h"/>
                                          </p:val>
                                        </p:tav>
                                      </p:tavLst>
                                    </p:anim>
                                    <p:set>
                                      <p:cBhvr>
                                        <p:cTn id="19" dur="1" fill="hold">
                                          <p:stCondLst>
                                            <p:cond delay="50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1000"/>
                            </p:stCondLst>
                            <p:childTnLst>
                              <p:par>
                                <p:cTn id="21" presetID="17" presetClass="exit" presetSubtype="8" fill="hold" grpId="0" nodeType="afterEffect">
                                  <p:stCondLst>
                                    <p:cond delay="0"/>
                                  </p:stCondLst>
                                  <p:childTnLst>
                                    <p:anim calcmode="lin" valueType="num">
                                      <p:cBhvr>
                                        <p:cTn id="22" dur="10000"/>
                                        <p:tgtEl>
                                          <p:spTgt spid="16"/>
                                        </p:tgtEl>
                                        <p:attrNameLst>
                                          <p:attrName>ppt_x</p:attrName>
                                        </p:attrNameLst>
                                      </p:cBhvr>
                                      <p:tavLst>
                                        <p:tav tm="0">
                                          <p:val>
                                            <p:strVal val="ppt_x"/>
                                          </p:val>
                                        </p:tav>
                                        <p:tav tm="100000">
                                          <p:val>
                                            <p:strVal val="ppt_x-ppt_w/2"/>
                                          </p:val>
                                        </p:tav>
                                      </p:tavLst>
                                    </p:anim>
                                    <p:anim calcmode="lin" valueType="num">
                                      <p:cBhvr>
                                        <p:cTn id="23" dur="10000"/>
                                        <p:tgtEl>
                                          <p:spTgt spid="16"/>
                                        </p:tgtEl>
                                        <p:attrNameLst>
                                          <p:attrName>ppt_y</p:attrName>
                                        </p:attrNameLst>
                                      </p:cBhvr>
                                      <p:tavLst>
                                        <p:tav tm="0">
                                          <p:val>
                                            <p:strVal val="ppt_y"/>
                                          </p:val>
                                        </p:tav>
                                        <p:tav tm="100000">
                                          <p:val>
                                            <p:strVal val="ppt_y"/>
                                          </p:val>
                                        </p:tav>
                                      </p:tavLst>
                                    </p:anim>
                                    <p:anim calcmode="lin" valueType="num">
                                      <p:cBhvr>
                                        <p:cTn id="24" dur="10000"/>
                                        <p:tgtEl>
                                          <p:spTgt spid="16"/>
                                        </p:tgtEl>
                                        <p:attrNameLst>
                                          <p:attrName>ppt_w</p:attrName>
                                        </p:attrNameLst>
                                      </p:cBhvr>
                                      <p:tavLst>
                                        <p:tav tm="0">
                                          <p:val>
                                            <p:strVal val="ppt_w"/>
                                          </p:val>
                                        </p:tav>
                                        <p:tav tm="100000">
                                          <p:val>
                                            <p:fltVal val="0"/>
                                          </p:val>
                                        </p:tav>
                                      </p:tavLst>
                                    </p:anim>
                                    <p:anim calcmode="lin" valueType="num">
                                      <p:cBhvr>
                                        <p:cTn id="25" dur="10000"/>
                                        <p:tgtEl>
                                          <p:spTgt spid="16"/>
                                        </p:tgtEl>
                                        <p:attrNameLst>
                                          <p:attrName>ppt_h</p:attrName>
                                        </p:attrNameLst>
                                      </p:cBhvr>
                                      <p:tavLst>
                                        <p:tav tm="0">
                                          <p:val>
                                            <p:strVal val="ppt_h"/>
                                          </p:val>
                                        </p:tav>
                                        <p:tav tm="100000">
                                          <p:val>
                                            <p:strVal val="ppt_h"/>
                                          </p:val>
                                        </p:tav>
                                      </p:tavLst>
                                    </p:anim>
                                    <p:set>
                                      <p:cBhvr>
                                        <p:cTn id="26"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son 10 ve gong.WAV"/>
                                        </p:tgtEl>
                                      </p:cMediaNode>
                                    </p:audio>
                                  </p:subTnLst>
                                </p:cTn>
                              </p:par>
                            </p:childTnLst>
                          </p:cTn>
                        </p:par>
                        <p:par>
                          <p:cTn id="27" fill="hold">
                            <p:stCondLst>
                              <p:cond delay="61000"/>
                            </p:stCondLst>
                            <p:childTnLst>
                              <p:par>
                                <p:cTn id="28" presetID="1" presetClass="exit"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61000"/>
                            </p:stCondLst>
                            <p:childTnLst>
                              <p:par>
                                <p:cTn id="31" presetID="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23"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DİN KÜLTÜRÜ</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315471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1500" dirty="0">
                <a:ln w="0"/>
                <a:solidFill>
                  <a:schemeClr val="tx1"/>
                </a:solidFill>
                <a:effectLst>
                  <a:outerShdw blurRad="38100" dist="19050" dir="2700000" algn="tl" rotWithShape="0">
                    <a:schemeClr val="dk1">
                      <a:alpha val="40000"/>
                    </a:schemeClr>
                  </a:outerShdw>
                </a:effectLst>
              </a:rPr>
              <a:t>Sadaka-i cariye  </a:t>
            </a:r>
          </a:p>
          <a:p>
            <a:endParaRPr lang="tr-TR" dirty="0"/>
          </a:p>
        </p:txBody>
      </p:sp>
    </p:spTree>
    <p:extLst>
      <p:ext uri="{BB962C8B-B14F-4D97-AF65-F5344CB8AC3E}">
        <p14:creationId xmlns:p14="http://schemas.microsoft.com/office/powerpoint/2010/main" val="3690524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306783" y="5036710"/>
            <a:ext cx="72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223903" y="4222368"/>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340030" y="4155077"/>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649985" y="4925675"/>
            <a:ext cx="1986891"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60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313234" y="6033450"/>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913234" y="6033450"/>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314026" y="603482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30.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223903" y="6033450"/>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208842" y="6043213"/>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23903" y="5036709"/>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9591128" y="4103558"/>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06636" y="4949512"/>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grpSp>
        <p:nvGrpSpPr>
          <p:cNvPr id="2" name="Google Shape;68;p14">
            <a:extLst>
              <a:ext uri="{FF2B5EF4-FFF2-40B4-BE49-F238E27FC236}">
                <a16:creationId xmlns:a16="http://schemas.microsoft.com/office/drawing/2014/main" id="{70CB0DCB-7876-B5C2-FC1D-38DE6A100A34}"/>
              </a:ext>
            </a:extLst>
          </p:cNvPr>
          <p:cNvGrpSpPr/>
          <p:nvPr/>
        </p:nvGrpSpPr>
        <p:grpSpPr>
          <a:xfrm>
            <a:off x="2763143" y="286021"/>
            <a:ext cx="6665714" cy="621025"/>
            <a:chOff x="1239137" y="110175"/>
            <a:chExt cx="6665714" cy="621025"/>
          </a:xfrm>
        </p:grpSpPr>
        <p:sp>
          <p:nvSpPr>
            <p:cNvPr id="3" name="Google Shape;69;p14">
              <a:extLst>
                <a:ext uri="{FF2B5EF4-FFF2-40B4-BE49-F238E27FC236}">
                  <a16:creationId xmlns:a16="http://schemas.microsoft.com/office/drawing/2014/main" id="{7B16771A-E9BD-1A64-9A9C-06D959927F90}"/>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5" name="Google Shape;70;p14">
              <a:extLst>
                <a:ext uri="{FF2B5EF4-FFF2-40B4-BE49-F238E27FC236}">
                  <a16:creationId xmlns:a16="http://schemas.microsoft.com/office/drawing/2014/main" id="{2124AB58-6763-6A68-303F-01A293E55B06}"/>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71E106A0-2052-142F-F1F6-56EF4178E31B}"/>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3" name="Google Shape;72;p14">
              <a:extLst>
                <a:ext uri="{FF2B5EF4-FFF2-40B4-BE49-F238E27FC236}">
                  <a16:creationId xmlns:a16="http://schemas.microsoft.com/office/drawing/2014/main" id="{A00616F1-58F4-6ECA-1B91-02738F8B233A}"/>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7" name="Google Shape;73;p14">
              <a:extLst>
                <a:ext uri="{FF2B5EF4-FFF2-40B4-BE49-F238E27FC236}">
                  <a16:creationId xmlns:a16="http://schemas.microsoft.com/office/drawing/2014/main" id="{96A141B4-E2B6-A2FF-8849-AFEA183D1B89}"/>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8" name="Google Shape;74;p14">
              <a:extLst>
                <a:ext uri="{FF2B5EF4-FFF2-40B4-BE49-F238E27FC236}">
                  <a16:creationId xmlns:a16="http://schemas.microsoft.com/office/drawing/2014/main" id="{321FD2EF-9FCB-6437-DEAB-B3C569299E2F}"/>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9" name="Google Shape;75;p14">
              <a:extLst>
                <a:ext uri="{FF2B5EF4-FFF2-40B4-BE49-F238E27FC236}">
                  <a16:creationId xmlns:a16="http://schemas.microsoft.com/office/drawing/2014/main" id="{C6C2DB23-4055-1110-FFF6-2EF997A50666}"/>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24" name="Google Shape;76;p14">
              <a:extLst>
                <a:ext uri="{FF2B5EF4-FFF2-40B4-BE49-F238E27FC236}">
                  <a16:creationId xmlns:a16="http://schemas.microsoft.com/office/drawing/2014/main" id="{9DE5736D-5EAD-156D-9209-4347BE5B38D4}"/>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25" name="Google Shape;77;p14">
              <a:extLst>
                <a:ext uri="{FF2B5EF4-FFF2-40B4-BE49-F238E27FC236}">
                  <a16:creationId xmlns:a16="http://schemas.microsoft.com/office/drawing/2014/main" id="{5A207BB9-F359-F934-9DB3-AD1BE1BC7C4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26" name="Google Shape;78;p14">
              <a:extLst>
                <a:ext uri="{FF2B5EF4-FFF2-40B4-BE49-F238E27FC236}">
                  <a16:creationId xmlns:a16="http://schemas.microsoft.com/office/drawing/2014/main" id="{EC6F972B-8AF5-270F-5D64-D4C9CBBC28E3}"/>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27" name="Google Shape;79;p14">
              <a:extLst>
                <a:ext uri="{FF2B5EF4-FFF2-40B4-BE49-F238E27FC236}">
                  <a16:creationId xmlns:a16="http://schemas.microsoft.com/office/drawing/2014/main" id="{BADADFAC-94F5-F6ED-C433-E093BB2481E3}"/>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28" name="Google Shape;80;p14">
              <a:extLst>
                <a:ext uri="{FF2B5EF4-FFF2-40B4-BE49-F238E27FC236}">
                  <a16:creationId xmlns:a16="http://schemas.microsoft.com/office/drawing/2014/main" id="{2A781AB2-D6D5-1B51-B1C8-F43E5E489487}"/>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29" name="Google Shape;81;p14">
              <a:extLst>
                <a:ext uri="{FF2B5EF4-FFF2-40B4-BE49-F238E27FC236}">
                  <a16:creationId xmlns:a16="http://schemas.microsoft.com/office/drawing/2014/main" id="{808FA360-78C5-6315-D684-E22ED845148A}"/>
                </a:ext>
              </a:extLst>
            </p:cNvPr>
            <p:cNvSpPr/>
            <p:nvPr/>
          </p:nvSpPr>
          <p:spPr>
            <a:xfrm>
              <a:off x="2601530"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13</a:t>
              </a:r>
              <a:endParaRPr b="1">
                <a:solidFill>
                  <a:schemeClr val="bg1"/>
                </a:solidFill>
              </a:endParaRPr>
            </a:p>
          </p:txBody>
        </p:sp>
        <p:sp>
          <p:nvSpPr>
            <p:cNvPr id="30" name="Google Shape;82;p14">
              <a:extLst>
                <a:ext uri="{FF2B5EF4-FFF2-40B4-BE49-F238E27FC236}">
                  <a16:creationId xmlns:a16="http://schemas.microsoft.com/office/drawing/2014/main" id="{DECCBB72-1FC2-3D0A-C506-6239ECA6DD09}"/>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1" name="Google Shape;83;p14">
              <a:extLst>
                <a:ext uri="{FF2B5EF4-FFF2-40B4-BE49-F238E27FC236}">
                  <a16:creationId xmlns:a16="http://schemas.microsoft.com/office/drawing/2014/main" id="{576A38C4-18DE-C70D-29D5-0986D6E6AADF}"/>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2" name="Google Shape;84;p14">
              <a:extLst>
                <a:ext uri="{FF2B5EF4-FFF2-40B4-BE49-F238E27FC236}">
                  <a16:creationId xmlns:a16="http://schemas.microsoft.com/office/drawing/2014/main" id="{BA0C56A5-6BB8-1B67-07C7-84A8873EDB30}"/>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3" name="Google Shape;85;p14">
              <a:extLst>
                <a:ext uri="{FF2B5EF4-FFF2-40B4-BE49-F238E27FC236}">
                  <a16:creationId xmlns:a16="http://schemas.microsoft.com/office/drawing/2014/main" id="{A7734765-D3BA-1399-97E4-AF3115EFB842}"/>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4" name="Google Shape;86;p14">
              <a:extLst>
                <a:ext uri="{FF2B5EF4-FFF2-40B4-BE49-F238E27FC236}">
                  <a16:creationId xmlns:a16="http://schemas.microsoft.com/office/drawing/2014/main" id="{75D26BA9-CFB3-113B-C1A3-883AA43FDA93}"/>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5" name="Google Shape;87;p14">
              <a:extLst>
                <a:ext uri="{FF2B5EF4-FFF2-40B4-BE49-F238E27FC236}">
                  <a16:creationId xmlns:a16="http://schemas.microsoft.com/office/drawing/2014/main" id="{A5D3CFCA-E481-16B8-7625-603C60A2B24F}"/>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6" name="Google Shape;88;p14">
              <a:extLst>
                <a:ext uri="{FF2B5EF4-FFF2-40B4-BE49-F238E27FC236}">
                  <a16:creationId xmlns:a16="http://schemas.microsoft.com/office/drawing/2014/main" id="{1D96EA64-4CDB-E2BE-6722-01CD35B83853}"/>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38" name="Metin kutusu 37">
            <a:extLst>
              <a:ext uri="{FF2B5EF4-FFF2-40B4-BE49-F238E27FC236}">
                <a16:creationId xmlns:a16="http://schemas.microsoft.com/office/drawing/2014/main" id="{B1F64EC1-509B-587E-9E8C-0D2E543269D6}"/>
              </a:ext>
            </a:extLst>
          </p:cNvPr>
          <p:cNvSpPr txBox="1"/>
          <p:nvPr/>
        </p:nvSpPr>
        <p:spPr>
          <a:xfrm>
            <a:off x="2048367" y="1482345"/>
            <a:ext cx="9133368" cy="2123658"/>
          </a:xfrm>
          <a:prstGeom prst="rect">
            <a:avLst/>
          </a:prstGeom>
          <a:noFill/>
        </p:spPr>
        <p:txBody>
          <a:bodyPr wrap="square">
            <a:spAutoFit/>
          </a:bodyPr>
          <a:lstStyle/>
          <a:p>
            <a:pPr>
              <a:spcAft>
                <a:spcPts val="800"/>
              </a:spcAft>
            </a:pPr>
            <a:r>
              <a:rPr lang="en-US" sz="4400" dirty="0"/>
              <a:t>Which sport does Mete Gazoz do? </a:t>
            </a:r>
            <a:br>
              <a:rPr lang="en-US" sz="8800" dirty="0"/>
            </a:br>
            <a:endParaRPr lang="tr-TR" sz="8800" dirty="0"/>
          </a:p>
        </p:txBody>
      </p:sp>
      <p:sp>
        <p:nvSpPr>
          <p:cNvPr id="39" name="Dikdörtgen 38">
            <a:extLst>
              <a:ext uri="{FF2B5EF4-FFF2-40B4-BE49-F238E27FC236}">
                <a16:creationId xmlns:a16="http://schemas.microsoft.com/office/drawing/2014/main" id="{D3F970F7-8236-F890-4173-1F0358F268B6}"/>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İNGİLİZCE</a:t>
            </a:r>
          </a:p>
        </p:txBody>
      </p:sp>
    </p:spTree>
    <p:extLst>
      <p:ext uri="{BB962C8B-B14F-4D97-AF65-F5344CB8AC3E}">
        <p14:creationId xmlns:p14="http://schemas.microsoft.com/office/powerpoint/2010/main" val="138527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1000"/>
                                        <p:tgtEl>
                                          <p:spTgt spid="4"/>
                                        </p:tgtEl>
                                        <p:attrNameLst>
                                          <p:attrName>ppt_x</p:attrName>
                                        </p:attrNameLst>
                                      </p:cBhvr>
                                      <p:tavLst>
                                        <p:tav tm="0">
                                          <p:val>
                                            <p:strVal val="ppt_x"/>
                                          </p:val>
                                        </p:tav>
                                        <p:tav tm="100000">
                                          <p:val>
                                            <p:strVal val="ppt_x-ppt_w/2"/>
                                          </p:val>
                                        </p:tav>
                                      </p:tavLst>
                                    </p:anim>
                                    <p:anim calcmode="lin" valueType="num">
                                      <p:cBhvr>
                                        <p:cTn id="16" dur="51000"/>
                                        <p:tgtEl>
                                          <p:spTgt spid="4"/>
                                        </p:tgtEl>
                                        <p:attrNameLst>
                                          <p:attrName>ppt_y</p:attrName>
                                        </p:attrNameLst>
                                      </p:cBhvr>
                                      <p:tavLst>
                                        <p:tav tm="0">
                                          <p:val>
                                            <p:strVal val="ppt_y"/>
                                          </p:val>
                                        </p:tav>
                                        <p:tav tm="100000">
                                          <p:val>
                                            <p:strVal val="ppt_y"/>
                                          </p:val>
                                        </p:tav>
                                      </p:tavLst>
                                    </p:anim>
                                    <p:anim calcmode="lin" valueType="num">
                                      <p:cBhvr>
                                        <p:cTn id="17" dur="51000"/>
                                        <p:tgtEl>
                                          <p:spTgt spid="4"/>
                                        </p:tgtEl>
                                        <p:attrNameLst>
                                          <p:attrName>ppt_w</p:attrName>
                                        </p:attrNameLst>
                                      </p:cBhvr>
                                      <p:tavLst>
                                        <p:tav tm="0">
                                          <p:val>
                                            <p:strVal val="ppt_w"/>
                                          </p:val>
                                        </p:tav>
                                        <p:tav tm="100000">
                                          <p:val>
                                            <p:fltVal val="0"/>
                                          </p:val>
                                        </p:tav>
                                      </p:tavLst>
                                    </p:anim>
                                    <p:anim calcmode="lin" valueType="num">
                                      <p:cBhvr>
                                        <p:cTn id="18" dur="51000"/>
                                        <p:tgtEl>
                                          <p:spTgt spid="4"/>
                                        </p:tgtEl>
                                        <p:attrNameLst>
                                          <p:attrName>ppt_h</p:attrName>
                                        </p:attrNameLst>
                                      </p:cBhvr>
                                      <p:tavLst>
                                        <p:tav tm="0">
                                          <p:val>
                                            <p:strVal val="ppt_h"/>
                                          </p:val>
                                        </p:tav>
                                        <p:tav tm="100000">
                                          <p:val>
                                            <p:strVal val="ppt_h"/>
                                          </p:val>
                                        </p:tav>
                                      </p:tavLst>
                                    </p:anim>
                                    <p:set>
                                      <p:cBhvr>
                                        <p:cTn id="19" dur="1" fill="hold">
                                          <p:stCondLst>
                                            <p:cond delay="50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1000"/>
                            </p:stCondLst>
                            <p:childTnLst>
                              <p:par>
                                <p:cTn id="21" presetID="17" presetClass="exit" presetSubtype="8" fill="hold" grpId="0" nodeType="afterEffect">
                                  <p:stCondLst>
                                    <p:cond delay="0"/>
                                  </p:stCondLst>
                                  <p:childTnLst>
                                    <p:anim calcmode="lin" valueType="num">
                                      <p:cBhvr>
                                        <p:cTn id="22" dur="10000"/>
                                        <p:tgtEl>
                                          <p:spTgt spid="16"/>
                                        </p:tgtEl>
                                        <p:attrNameLst>
                                          <p:attrName>ppt_x</p:attrName>
                                        </p:attrNameLst>
                                      </p:cBhvr>
                                      <p:tavLst>
                                        <p:tav tm="0">
                                          <p:val>
                                            <p:strVal val="ppt_x"/>
                                          </p:val>
                                        </p:tav>
                                        <p:tav tm="100000">
                                          <p:val>
                                            <p:strVal val="ppt_x-ppt_w/2"/>
                                          </p:val>
                                        </p:tav>
                                      </p:tavLst>
                                    </p:anim>
                                    <p:anim calcmode="lin" valueType="num">
                                      <p:cBhvr>
                                        <p:cTn id="23" dur="10000"/>
                                        <p:tgtEl>
                                          <p:spTgt spid="16"/>
                                        </p:tgtEl>
                                        <p:attrNameLst>
                                          <p:attrName>ppt_y</p:attrName>
                                        </p:attrNameLst>
                                      </p:cBhvr>
                                      <p:tavLst>
                                        <p:tav tm="0">
                                          <p:val>
                                            <p:strVal val="ppt_y"/>
                                          </p:val>
                                        </p:tav>
                                        <p:tav tm="100000">
                                          <p:val>
                                            <p:strVal val="ppt_y"/>
                                          </p:val>
                                        </p:tav>
                                      </p:tavLst>
                                    </p:anim>
                                    <p:anim calcmode="lin" valueType="num">
                                      <p:cBhvr>
                                        <p:cTn id="24" dur="10000"/>
                                        <p:tgtEl>
                                          <p:spTgt spid="16"/>
                                        </p:tgtEl>
                                        <p:attrNameLst>
                                          <p:attrName>ppt_w</p:attrName>
                                        </p:attrNameLst>
                                      </p:cBhvr>
                                      <p:tavLst>
                                        <p:tav tm="0">
                                          <p:val>
                                            <p:strVal val="ppt_w"/>
                                          </p:val>
                                        </p:tav>
                                        <p:tav tm="100000">
                                          <p:val>
                                            <p:fltVal val="0"/>
                                          </p:val>
                                        </p:tav>
                                      </p:tavLst>
                                    </p:anim>
                                    <p:anim calcmode="lin" valueType="num">
                                      <p:cBhvr>
                                        <p:cTn id="25" dur="10000"/>
                                        <p:tgtEl>
                                          <p:spTgt spid="16"/>
                                        </p:tgtEl>
                                        <p:attrNameLst>
                                          <p:attrName>ppt_h</p:attrName>
                                        </p:attrNameLst>
                                      </p:cBhvr>
                                      <p:tavLst>
                                        <p:tav tm="0">
                                          <p:val>
                                            <p:strVal val="ppt_h"/>
                                          </p:val>
                                        </p:tav>
                                        <p:tav tm="100000">
                                          <p:val>
                                            <p:strVal val="ppt_h"/>
                                          </p:val>
                                        </p:tav>
                                      </p:tavLst>
                                    </p:anim>
                                    <p:set>
                                      <p:cBhvr>
                                        <p:cTn id="26"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son 10 ve gong.WAV"/>
                                        </p:tgtEl>
                                      </p:cMediaNode>
                                    </p:audio>
                                  </p:subTnLst>
                                </p:cTn>
                              </p:par>
                            </p:childTnLst>
                          </p:cTn>
                        </p:par>
                        <p:par>
                          <p:cTn id="27" fill="hold">
                            <p:stCondLst>
                              <p:cond delay="61000"/>
                            </p:stCondLst>
                            <p:childTnLst>
                              <p:par>
                                <p:cTn id="28" presetID="1" presetClass="exit"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61000"/>
                            </p:stCondLst>
                            <p:childTnLst>
                              <p:par>
                                <p:cTn id="31" presetID="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23"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13</a:t>
              </a:r>
              <a:endParaRPr b="1">
                <a:solidFill>
                  <a:schemeClr val="bg1"/>
                </a:solidFill>
              </a:endParaRPr>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Metin kutusu 31"/>
          <p:cNvSpPr txBox="1"/>
          <p:nvPr/>
        </p:nvSpPr>
        <p:spPr>
          <a:xfrm>
            <a:off x="0" y="1614791"/>
            <a:ext cx="12192000" cy="444737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9900" dirty="0" err="1">
                <a:ln w="0"/>
                <a:solidFill>
                  <a:schemeClr val="tx1"/>
                </a:solidFill>
                <a:effectLst>
                  <a:outerShdw blurRad="38100" dist="19050" dir="2700000" algn="tl" rotWithShape="0">
                    <a:schemeClr val="dk1">
                      <a:alpha val="40000"/>
                    </a:schemeClr>
                  </a:outerShdw>
                </a:effectLst>
              </a:rPr>
              <a:t>Archery</a:t>
            </a:r>
            <a:r>
              <a:rPr lang="tr-TR" sz="19900" dirty="0">
                <a:ln w="0"/>
                <a:solidFill>
                  <a:schemeClr val="tx1"/>
                </a:solidFill>
                <a:effectLst>
                  <a:outerShdw blurRad="38100" dist="19050" dir="2700000" algn="tl" rotWithShape="0">
                    <a:schemeClr val="dk1">
                      <a:alpha val="40000"/>
                    </a:schemeClr>
                  </a:outerShdw>
                </a:effectLst>
              </a:rPr>
              <a:t> </a:t>
            </a:r>
          </a:p>
          <a:p>
            <a:endParaRPr lang="tr-TR" dirty="0"/>
          </a:p>
        </p:txBody>
      </p:sp>
      <p:sp>
        <p:nvSpPr>
          <p:cNvPr id="3" name="Dikdörtgen 2">
            <a:extLst>
              <a:ext uri="{FF2B5EF4-FFF2-40B4-BE49-F238E27FC236}">
                <a16:creationId xmlns:a16="http://schemas.microsoft.com/office/drawing/2014/main" id="{FA1EE941-5446-A52E-F53F-EC05E1F2C437}"/>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İNGİLİZCE</a:t>
            </a:r>
          </a:p>
        </p:txBody>
      </p:sp>
    </p:spTree>
    <p:extLst>
      <p:ext uri="{BB962C8B-B14F-4D97-AF65-F5344CB8AC3E}">
        <p14:creationId xmlns:p14="http://schemas.microsoft.com/office/powerpoint/2010/main" val="2744693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03338" y="4950539"/>
            <a:ext cx="72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120458" y="4136197"/>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236585" y="4068906"/>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546540" y="4839504"/>
            <a:ext cx="1986891"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60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209789" y="5947279"/>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809789" y="5947279"/>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210581" y="5948657"/>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30.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120458" y="5947279"/>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105397" y="5957042"/>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120458" y="4950538"/>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9487683" y="4017387"/>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603191" y="4863341"/>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3" name="Metin kutusu 2">
            <a:extLst>
              <a:ext uri="{FF2B5EF4-FFF2-40B4-BE49-F238E27FC236}">
                <a16:creationId xmlns:a16="http://schemas.microsoft.com/office/drawing/2014/main" id="{7435031F-4652-1813-30BF-25BCD2476E94}"/>
              </a:ext>
            </a:extLst>
          </p:cNvPr>
          <p:cNvSpPr txBox="1"/>
          <p:nvPr/>
        </p:nvSpPr>
        <p:spPr>
          <a:xfrm>
            <a:off x="2293957" y="1271379"/>
            <a:ext cx="7750336" cy="769441"/>
          </a:xfrm>
          <a:prstGeom prst="rect">
            <a:avLst/>
          </a:prstGeom>
          <a:noFill/>
        </p:spPr>
        <p:txBody>
          <a:bodyPr wrap="square">
            <a:spAutoFit/>
          </a:bodyPr>
          <a:lstStyle/>
          <a:p>
            <a:pPr>
              <a:spcAft>
                <a:spcPts val="800"/>
              </a:spcAft>
            </a:pPr>
            <a:r>
              <a:rPr lang="en-US" sz="4400" dirty="0"/>
              <a:t>Which country’s meal is “Sushi”? </a:t>
            </a:r>
            <a:endParaRPr lang="tr-TR" sz="8800" dirty="0"/>
          </a:p>
        </p:txBody>
      </p:sp>
      <p:sp>
        <p:nvSpPr>
          <p:cNvPr id="5" name="Dikdörtgen 4">
            <a:extLst>
              <a:ext uri="{FF2B5EF4-FFF2-40B4-BE49-F238E27FC236}">
                <a16:creationId xmlns:a16="http://schemas.microsoft.com/office/drawing/2014/main" id="{D0524469-A83D-088A-4572-423715325810}"/>
              </a:ext>
            </a:extLst>
          </p:cNvPr>
          <p:cNvSpPr/>
          <p:nvPr/>
        </p:nvSpPr>
        <p:spPr>
          <a:xfrm>
            <a:off x="9971451" y="78074"/>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İNGİLİZCE</a:t>
            </a:r>
          </a:p>
        </p:txBody>
      </p:sp>
      <p:grpSp>
        <p:nvGrpSpPr>
          <p:cNvPr id="9" name="Google Shape;68;p14">
            <a:extLst>
              <a:ext uri="{FF2B5EF4-FFF2-40B4-BE49-F238E27FC236}">
                <a16:creationId xmlns:a16="http://schemas.microsoft.com/office/drawing/2014/main" id="{1FA4A214-7ED0-3E01-4A72-2E4A72F01973}"/>
              </a:ext>
            </a:extLst>
          </p:cNvPr>
          <p:cNvGrpSpPr/>
          <p:nvPr/>
        </p:nvGrpSpPr>
        <p:grpSpPr>
          <a:xfrm>
            <a:off x="2763143" y="286021"/>
            <a:ext cx="6665714" cy="621025"/>
            <a:chOff x="1239137" y="110175"/>
            <a:chExt cx="6665714" cy="621025"/>
          </a:xfrm>
        </p:grpSpPr>
        <p:sp>
          <p:nvSpPr>
            <p:cNvPr id="13" name="Google Shape;69;p14">
              <a:extLst>
                <a:ext uri="{FF2B5EF4-FFF2-40B4-BE49-F238E27FC236}">
                  <a16:creationId xmlns:a16="http://schemas.microsoft.com/office/drawing/2014/main" id="{1139D7D5-589F-801B-9A23-3294FBE9B897}"/>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17" name="Google Shape;70;p14">
              <a:extLst>
                <a:ext uri="{FF2B5EF4-FFF2-40B4-BE49-F238E27FC236}">
                  <a16:creationId xmlns:a16="http://schemas.microsoft.com/office/drawing/2014/main" id="{91B663A9-1C74-42E6-9CB6-B3AA01DC5C50}"/>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18" name="Google Shape;71;p14">
              <a:extLst>
                <a:ext uri="{FF2B5EF4-FFF2-40B4-BE49-F238E27FC236}">
                  <a16:creationId xmlns:a16="http://schemas.microsoft.com/office/drawing/2014/main" id="{6B596932-D8F7-CAF1-F40A-1AF14AD32B0B}"/>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9" name="Google Shape;72;p14">
              <a:extLst>
                <a:ext uri="{FF2B5EF4-FFF2-40B4-BE49-F238E27FC236}">
                  <a16:creationId xmlns:a16="http://schemas.microsoft.com/office/drawing/2014/main" id="{0E694842-9EAE-D026-1B91-7FAC47D30EE9}"/>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24" name="Google Shape;73;p14">
              <a:extLst>
                <a:ext uri="{FF2B5EF4-FFF2-40B4-BE49-F238E27FC236}">
                  <a16:creationId xmlns:a16="http://schemas.microsoft.com/office/drawing/2014/main" id="{9B729A25-478C-3434-7ABE-A214633CDFA1}"/>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25" name="Google Shape;74;p14">
              <a:extLst>
                <a:ext uri="{FF2B5EF4-FFF2-40B4-BE49-F238E27FC236}">
                  <a16:creationId xmlns:a16="http://schemas.microsoft.com/office/drawing/2014/main" id="{AB78D39B-E713-E862-3D5E-BBE87F900B98}"/>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26" name="Google Shape;75;p14">
              <a:extLst>
                <a:ext uri="{FF2B5EF4-FFF2-40B4-BE49-F238E27FC236}">
                  <a16:creationId xmlns:a16="http://schemas.microsoft.com/office/drawing/2014/main" id="{E32D54B7-391A-DF9A-272B-A45DCDC02BAC}"/>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27" name="Google Shape;76;p14">
              <a:extLst>
                <a:ext uri="{FF2B5EF4-FFF2-40B4-BE49-F238E27FC236}">
                  <a16:creationId xmlns:a16="http://schemas.microsoft.com/office/drawing/2014/main" id="{E6EFF376-6FC6-4DC4-3E97-3C7D7486C730}"/>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28" name="Google Shape;77;p14">
              <a:extLst>
                <a:ext uri="{FF2B5EF4-FFF2-40B4-BE49-F238E27FC236}">
                  <a16:creationId xmlns:a16="http://schemas.microsoft.com/office/drawing/2014/main" id="{C195269D-1C2D-687F-67B9-5F8BA45C0053}"/>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29" name="Google Shape;78;p14">
              <a:extLst>
                <a:ext uri="{FF2B5EF4-FFF2-40B4-BE49-F238E27FC236}">
                  <a16:creationId xmlns:a16="http://schemas.microsoft.com/office/drawing/2014/main" id="{2ED04822-E43C-2880-C720-F2EE689C351A}"/>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30" name="Google Shape;79;p14">
              <a:extLst>
                <a:ext uri="{FF2B5EF4-FFF2-40B4-BE49-F238E27FC236}">
                  <a16:creationId xmlns:a16="http://schemas.microsoft.com/office/drawing/2014/main" id="{DD45402B-FB58-14D2-CE62-A68D9E18018E}"/>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31" name="Google Shape;80;p14">
              <a:extLst>
                <a:ext uri="{FF2B5EF4-FFF2-40B4-BE49-F238E27FC236}">
                  <a16:creationId xmlns:a16="http://schemas.microsoft.com/office/drawing/2014/main" id="{19A5F6D5-5762-76C3-760D-4BED81C73675}"/>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32" name="Google Shape;81;p14">
              <a:extLst>
                <a:ext uri="{FF2B5EF4-FFF2-40B4-BE49-F238E27FC236}">
                  <a16:creationId xmlns:a16="http://schemas.microsoft.com/office/drawing/2014/main" id="{154B4859-D4EF-88AE-C6B8-DA1EB7F387A7}"/>
                </a:ext>
              </a:extLst>
            </p:cNvPr>
            <p:cNvSpPr/>
            <p:nvPr/>
          </p:nvSpPr>
          <p:spPr>
            <a:xfrm>
              <a:off x="2601530"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13</a:t>
              </a:r>
              <a:endParaRPr b="1">
                <a:solidFill>
                  <a:schemeClr val="bg1"/>
                </a:solidFill>
              </a:endParaRPr>
            </a:p>
          </p:txBody>
        </p:sp>
        <p:sp>
          <p:nvSpPr>
            <p:cNvPr id="33" name="Google Shape;82;p14">
              <a:extLst>
                <a:ext uri="{FF2B5EF4-FFF2-40B4-BE49-F238E27FC236}">
                  <a16:creationId xmlns:a16="http://schemas.microsoft.com/office/drawing/2014/main" id="{5621136C-4FC5-350C-4322-2B575E8756A7}"/>
                </a:ext>
              </a:extLst>
            </p:cNvPr>
            <p:cNvSpPr/>
            <p:nvPr/>
          </p:nvSpPr>
          <p:spPr>
            <a:xfrm>
              <a:off x="3282726"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14</a:t>
              </a:r>
              <a:endParaRPr b="1" dirty="0">
                <a:solidFill>
                  <a:schemeClr val="bg1"/>
                </a:solidFill>
              </a:endParaRPr>
            </a:p>
          </p:txBody>
        </p:sp>
        <p:sp>
          <p:nvSpPr>
            <p:cNvPr id="34" name="Google Shape;83;p14">
              <a:extLst>
                <a:ext uri="{FF2B5EF4-FFF2-40B4-BE49-F238E27FC236}">
                  <a16:creationId xmlns:a16="http://schemas.microsoft.com/office/drawing/2014/main" id="{7DEB8842-8CC8-1ECB-2084-37FB7F16E3DC}"/>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5" name="Google Shape;84;p14">
              <a:extLst>
                <a:ext uri="{FF2B5EF4-FFF2-40B4-BE49-F238E27FC236}">
                  <a16:creationId xmlns:a16="http://schemas.microsoft.com/office/drawing/2014/main" id="{4007F112-AE56-7606-2341-5857504B2C00}"/>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6" name="Google Shape;85;p14">
              <a:extLst>
                <a:ext uri="{FF2B5EF4-FFF2-40B4-BE49-F238E27FC236}">
                  <a16:creationId xmlns:a16="http://schemas.microsoft.com/office/drawing/2014/main" id="{BF3CC068-40B0-EC90-37D4-D3FC70E30EA5}"/>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7" name="Google Shape;86;p14">
              <a:extLst>
                <a:ext uri="{FF2B5EF4-FFF2-40B4-BE49-F238E27FC236}">
                  <a16:creationId xmlns:a16="http://schemas.microsoft.com/office/drawing/2014/main" id="{029CEE84-B382-79BF-CAB5-966D231E53E1}"/>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8" name="Google Shape;87;p14">
              <a:extLst>
                <a:ext uri="{FF2B5EF4-FFF2-40B4-BE49-F238E27FC236}">
                  <a16:creationId xmlns:a16="http://schemas.microsoft.com/office/drawing/2014/main" id="{11C13123-E505-33DA-887C-5CCD5A49554B}"/>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9" name="Google Shape;88;p14">
              <a:extLst>
                <a:ext uri="{FF2B5EF4-FFF2-40B4-BE49-F238E27FC236}">
                  <a16:creationId xmlns:a16="http://schemas.microsoft.com/office/drawing/2014/main" id="{8DD53961-6533-EAD1-C13D-2CF76957D284}"/>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Tree>
    <p:extLst>
      <p:ext uri="{BB962C8B-B14F-4D97-AF65-F5344CB8AC3E}">
        <p14:creationId xmlns:p14="http://schemas.microsoft.com/office/powerpoint/2010/main" val="326936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1000"/>
                                        <p:tgtEl>
                                          <p:spTgt spid="4"/>
                                        </p:tgtEl>
                                        <p:attrNameLst>
                                          <p:attrName>ppt_x</p:attrName>
                                        </p:attrNameLst>
                                      </p:cBhvr>
                                      <p:tavLst>
                                        <p:tav tm="0">
                                          <p:val>
                                            <p:strVal val="ppt_x"/>
                                          </p:val>
                                        </p:tav>
                                        <p:tav tm="100000">
                                          <p:val>
                                            <p:strVal val="ppt_x-ppt_w/2"/>
                                          </p:val>
                                        </p:tav>
                                      </p:tavLst>
                                    </p:anim>
                                    <p:anim calcmode="lin" valueType="num">
                                      <p:cBhvr>
                                        <p:cTn id="16" dur="51000"/>
                                        <p:tgtEl>
                                          <p:spTgt spid="4"/>
                                        </p:tgtEl>
                                        <p:attrNameLst>
                                          <p:attrName>ppt_y</p:attrName>
                                        </p:attrNameLst>
                                      </p:cBhvr>
                                      <p:tavLst>
                                        <p:tav tm="0">
                                          <p:val>
                                            <p:strVal val="ppt_y"/>
                                          </p:val>
                                        </p:tav>
                                        <p:tav tm="100000">
                                          <p:val>
                                            <p:strVal val="ppt_y"/>
                                          </p:val>
                                        </p:tav>
                                      </p:tavLst>
                                    </p:anim>
                                    <p:anim calcmode="lin" valueType="num">
                                      <p:cBhvr>
                                        <p:cTn id="17" dur="51000"/>
                                        <p:tgtEl>
                                          <p:spTgt spid="4"/>
                                        </p:tgtEl>
                                        <p:attrNameLst>
                                          <p:attrName>ppt_w</p:attrName>
                                        </p:attrNameLst>
                                      </p:cBhvr>
                                      <p:tavLst>
                                        <p:tav tm="0">
                                          <p:val>
                                            <p:strVal val="ppt_w"/>
                                          </p:val>
                                        </p:tav>
                                        <p:tav tm="100000">
                                          <p:val>
                                            <p:fltVal val="0"/>
                                          </p:val>
                                        </p:tav>
                                      </p:tavLst>
                                    </p:anim>
                                    <p:anim calcmode="lin" valueType="num">
                                      <p:cBhvr>
                                        <p:cTn id="18" dur="51000"/>
                                        <p:tgtEl>
                                          <p:spTgt spid="4"/>
                                        </p:tgtEl>
                                        <p:attrNameLst>
                                          <p:attrName>ppt_h</p:attrName>
                                        </p:attrNameLst>
                                      </p:cBhvr>
                                      <p:tavLst>
                                        <p:tav tm="0">
                                          <p:val>
                                            <p:strVal val="ppt_h"/>
                                          </p:val>
                                        </p:tav>
                                        <p:tav tm="100000">
                                          <p:val>
                                            <p:strVal val="ppt_h"/>
                                          </p:val>
                                        </p:tav>
                                      </p:tavLst>
                                    </p:anim>
                                    <p:set>
                                      <p:cBhvr>
                                        <p:cTn id="19" dur="1" fill="hold">
                                          <p:stCondLst>
                                            <p:cond delay="50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1000"/>
                            </p:stCondLst>
                            <p:childTnLst>
                              <p:par>
                                <p:cTn id="21" presetID="17" presetClass="exit" presetSubtype="8" fill="hold" grpId="0" nodeType="afterEffect">
                                  <p:stCondLst>
                                    <p:cond delay="0"/>
                                  </p:stCondLst>
                                  <p:childTnLst>
                                    <p:anim calcmode="lin" valueType="num">
                                      <p:cBhvr>
                                        <p:cTn id="22" dur="10000"/>
                                        <p:tgtEl>
                                          <p:spTgt spid="16"/>
                                        </p:tgtEl>
                                        <p:attrNameLst>
                                          <p:attrName>ppt_x</p:attrName>
                                        </p:attrNameLst>
                                      </p:cBhvr>
                                      <p:tavLst>
                                        <p:tav tm="0">
                                          <p:val>
                                            <p:strVal val="ppt_x"/>
                                          </p:val>
                                        </p:tav>
                                        <p:tav tm="100000">
                                          <p:val>
                                            <p:strVal val="ppt_x-ppt_w/2"/>
                                          </p:val>
                                        </p:tav>
                                      </p:tavLst>
                                    </p:anim>
                                    <p:anim calcmode="lin" valueType="num">
                                      <p:cBhvr>
                                        <p:cTn id="23" dur="10000"/>
                                        <p:tgtEl>
                                          <p:spTgt spid="16"/>
                                        </p:tgtEl>
                                        <p:attrNameLst>
                                          <p:attrName>ppt_y</p:attrName>
                                        </p:attrNameLst>
                                      </p:cBhvr>
                                      <p:tavLst>
                                        <p:tav tm="0">
                                          <p:val>
                                            <p:strVal val="ppt_y"/>
                                          </p:val>
                                        </p:tav>
                                        <p:tav tm="100000">
                                          <p:val>
                                            <p:strVal val="ppt_y"/>
                                          </p:val>
                                        </p:tav>
                                      </p:tavLst>
                                    </p:anim>
                                    <p:anim calcmode="lin" valueType="num">
                                      <p:cBhvr>
                                        <p:cTn id="24" dur="10000"/>
                                        <p:tgtEl>
                                          <p:spTgt spid="16"/>
                                        </p:tgtEl>
                                        <p:attrNameLst>
                                          <p:attrName>ppt_w</p:attrName>
                                        </p:attrNameLst>
                                      </p:cBhvr>
                                      <p:tavLst>
                                        <p:tav tm="0">
                                          <p:val>
                                            <p:strVal val="ppt_w"/>
                                          </p:val>
                                        </p:tav>
                                        <p:tav tm="100000">
                                          <p:val>
                                            <p:fltVal val="0"/>
                                          </p:val>
                                        </p:tav>
                                      </p:tavLst>
                                    </p:anim>
                                    <p:anim calcmode="lin" valueType="num">
                                      <p:cBhvr>
                                        <p:cTn id="25" dur="10000"/>
                                        <p:tgtEl>
                                          <p:spTgt spid="16"/>
                                        </p:tgtEl>
                                        <p:attrNameLst>
                                          <p:attrName>ppt_h</p:attrName>
                                        </p:attrNameLst>
                                      </p:cBhvr>
                                      <p:tavLst>
                                        <p:tav tm="0">
                                          <p:val>
                                            <p:strVal val="ppt_h"/>
                                          </p:val>
                                        </p:tav>
                                        <p:tav tm="100000">
                                          <p:val>
                                            <p:strVal val="ppt_h"/>
                                          </p:val>
                                        </p:tav>
                                      </p:tavLst>
                                    </p:anim>
                                    <p:set>
                                      <p:cBhvr>
                                        <p:cTn id="26"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son 10 ve gong.WAV"/>
                                        </p:tgtEl>
                                      </p:cMediaNode>
                                    </p:audio>
                                  </p:subTnLst>
                                </p:cTn>
                              </p:par>
                            </p:childTnLst>
                          </p:cTn>
                        </p:par>
                        <p:par>
                          <p:cTn id="27" fill="hold">
                            <p:stCondLst>
                              <p:cond delay="61000"/>
                            </p:stCondLst>
                            <p:childTnLst>
                              <p:par>
                                <p:cTn id="28" presetID="1" presetClass="exit"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61000"/>
                            </p:stCondLst>
                            <p:childTnLst>
                              <p:par>
                                <p:cTn id="31" presetID="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2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a:extLst>
              <a:ext uri="{FF2B5EF4-FFF2-40B4-BE49-F238E27FC236}">
                <a16:creationId xmlns:a16="http://schemas.microsoft.com/office/drawing/2014/main" id="{72F0405E-1BDB-BC6A-B802-541DB7C396BC}"/>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TÜRKÇE</a:t>
            </a:r>
          </a:p>
        </p:txBody>
      </p:sp>
      <p:grpSp>
        <p:nvGrpSpPr>
          <p:cNvPr id="5" name="Google Shape;68;p14">
            <a:extLst>
              <a:ext uri="{FF2B5EF4-FFF2-40B4-BE49-F238E27FC236}">
                <a16:creationId xmlns:a16="http://schemas.microsoft.com/office/drawing/2014/main" id="{05746EF4-B777-7854-53C7-DF04743E0117}"/>
              </a:ext>
            </a:extLst>
          </p:cNvPr>
          <p:cNvGrpSpPr/>
          <p:nvPr/>
        </p:nvGrpSpPr>
        <p:grpSpPr>
          <a:xfrm>
            <a:off x="2763143" y="286021"/>
            <a:ext cx="6665714" cy="621025"/>
            <a:chOff x="1239137" y="110175"/>
            <a:chExt cx="6665714" cy="621025"/>
          </a:xfrm>
        </p:grpSpPr>
        <p:sp>
          <p:nvSpPr>
            <p:cNvPr id="9" name="Google Shape;69;p14">
              <a:extLst>
                <a:ext uri="{FF2B5EF4-FFF2-40B4-BE49-F238E27FC236}">
                  <a16:creationId xmlns:a16="http://schemas.microsoft.com/office/drawing/2014/main" id="{F6B87188-E7A5-86C5-8BC2-33A01466736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13" name="Google Shape;70;p14">
              <a:extLst>
                <a:ext uri="{FF2B5EF4-FFF2-40B4-BE49-F238E27FC236}">
                  <a16:creationId xmlns:a16="http://schemas.microsoft.com/office/drawing/2014/main" id="{38874697-D7C3-CD3B-9789-AD9CFB18FB6F}"/>
                </a:ext>
              </a:extLst>
            </p:cNvPr>
            <p:cNvSpPr/>
            <p:nvPr/>
          </p:nvSpPr>
          <p:spPr>
            <a:xfrm>
              <a:off x="192034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2</a:t>
              </a:r>
              <a:endParaRPr b="1" dirty="0"/>
            </a:p>
          </p:txBody>
        </p:sp>
        <p:sp>
          <p:nvSpPr>
            <p:cNvPr id="17" name="Google Shape;71;p14">
              <a:extLst>
                <a:ext uri="{FF2B5EF4-FFF2-40B4-BE49-F238E27FC236}">
                  <a16:creationId xmlns:a16="http://schemas.microsoft.com/office/drawing/2014/main" id="{705C5C9D-1844-0B30-E345-7A1461C0EA1A}"/>
                </a:ext>
              </a:extLst>
            </p:cNvPr>
            <p:cNvSpPr/>
            <p:nvPr/>
          </p:nvSpPr>
          <p:spPr>
            <a:xfrm>
              <a:off x="260153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3</a:t>
              </a:r>
              <a:endParaRPr b="1" dirty="0"/>
            </a:p>
          </p:txBody>
        </p:sp>
        <p:sp>
          <p:nvSpPr>
            <p:cNvPr id="18" name="Google Shape;72;p14">
              <a:extLst>
                <a:ext uri="{FF2B5EF4-FFF2-40B4-BE49-F238E27FC236}">
                  <a16:creationId xmlns:a16="http://schemas.microsoft.com/office/drawing/2014/main" id="{C5088F3B-094C-BA67-F894-D8C448E13C29}"/>
                </a:ext>
              </a:extLst>
            </p:cNvPr>
            <p:cNvSpPr/>
            <p:nvPr/>
          </p:nvSpPr>
          <p:spPr>
            <a:xfrm>
              <a:off x="3282733"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4</a:t>
              </a:r>
              <a:endParaRPr b="1"/>
            </a:p>
          </p:txBody>
        </p:sp>
        <p:sp>
          <p:nvSpPr>
            <p:cNvPr id="19" name="Google Shape;73;p14">
              <a:extLst>
                <a:ext uri="{FF2B5EF4-FFF2-40B4-BE49-F238E27FC236}">
                  <a16:creationId xmlns:a16="http://schemas.microsoft.com/office/drawing/2014/main" id="{BC8B8AB7-6535-4159-FA7C-07435E7CC37A}"/>
                </a:ext>
              </a:extLst>
            </p:cNvPr>
            <p:cNvSpPr/>
            <p:nvPr/>
          </p:nvSpPr>
          <p:spPr>
            <a:xfrm>
              <a:off x="396392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a:t>
              </a:r>
              <a:endParaRPr b="1"/>
            </a:p>
          </p:txBody>
        </p:sp>
        <p:sp>
          <p:nvSpPr>
            <p:cNvPr id="24" name="Google Shape;74;p14">
              <a:extLst>
                <a:ext uri="{FF2B5EF4-FFF2-40B4-BE49-F238E27FC236}">
                  <a16:creationId xmlns:a16="http://schemas.microsoft.com/office/drawing/2014/main" id="{91AC8190-7B9D-CEAE-868C-2DBE5139BF82}"/>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25" name="Google Shape;75;p14">
              <a:extLst>
                <a:ext uri="{FF2B5EF4-FFF2-40B4-BE49-F238E27FC236}">
                  <a16:creationId xmlns:a16="http://schemas.microsoft.com/office/drawing/2014/main" id="{9C534F88-0D91-A6C6-AA94-7DE85680E670}"/>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26" name="Google Shape;76;p14">
              <a:extLst>
                <a:ext uri="{FF2B5EF4-FFF2-40B4-BE49-F238E27FC236}">
                  <a16:creationId xmlns:a16="http://schemas.microsoft.com/office/drawing/2014/main" id="{42C3BA6E-A5C1-D8AD-C9D2-816897430919}"/>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27" name="Google Shape;77;p14">
              <a:extLst>
                <a:ext uri="{FF2B5EF4-FFF2-40B4-BE49-F238E27FC236}">
                  <a16:creationId xmlns:a16="http://schemas.microsoft.com/office/drawing/2014/main" id="{0509C8FD-349D-F8B7-9C21-5408F0C529FC}"/>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28" name="Google Shape;78;p14">
              <a:extLst>
                <a:ext uri="{FF2B5EF4-FFF2-40B4-BE49-F238E27FC236}">
                  <a16:creationId xmlns:a16="http://schemas.microsoft.com/office/drawing/2014/main" id="{FBCCE3B7-A449-825B-F631-1DB1A5409E44}"/>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29" name="Google Shape;79;p14">
              <a:extLst>
                <a:ext uri="{FF2B5EF4-FFF2-40B4-BE49-F238E27FC236}">
                  <a16:creationId xmlns:a16="http://schemas.microsoft.com/office/drawing/2014/main" id="{0A039AC5-4F9F-8CD7-E41B-C7DDE16A3E67}"/>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30" name="Google Shape;80;p14">
              <a:extLst>
                <a:ext uri="{FF2B5EF4-FFF2-40B4-BE49-F238E27FC236}">
                  <a16:creationId xmlns:a16="http://schemas.microsoft.com/office/drawing/2014/main" id="{ADCF7D14-F289-F34A-184C-C77A19AB4438}"/>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31" name="Google Shape;81;p14">
              <a:extLst>
                <a:ext uri="{FF2B5EF4-FFF2-40B4-BE49-F238E27FC236}">
                  <a16:creationId xmlns:a16="http://schemas.microsoft.com/office/drawing/2014/main" id="{722C37B3-002C-A0C7-DB8F-EBF6A701A677}"/>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32" name="Google Shape;82;p14">
              <a:extLst>
                <a:ext uri="{FF2B5EF4-FFF2-40B4-BE49-F238E27FC236}">
                  <a16:creationId xmlns:a16="http://schemas.microsoft.com/office/drawing/2014/main" id="{D2BAFEB5-DFB7-AC9C-6753-82C25C5D2FDC}"/>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3" name="Google Shape;83;p14">
              <a:extLst>
                <a:ext uri="{FF2B5EF4-FFF2-40B4-BE49-F238E27FC236}">
                  <a16:creationId xmlns:a16="http://schemas.microsoft.com/office/drawing/2014/main" id="{46CE59A3-7889-C2B5-AD18-9532EACE8E8E}"/>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4" name="Google Shape;84;p14">
              <a:extLst>
                <a:ext uri="{FF2B5EF4-FFF2-40B4-BE49-F238E27FC236}">
                  <a16:creationId xmlns:a16="http://schemas.microsoft.com/office/drawing/2014/main" id="{EB77860F-3996-B1CE-5351-17FD069055A0}"/>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5" name="Google Shape;85;p14">
              <a:extLst>
                <a:ext uri="{FF2B5EF4-FFF2-40B4-BE49-F238E27FC236}">
                  <a16:creationId xmlns:a16="http://schemas.microsoft.com/office/drawing/2014/main" id="{72527962-14BB-4277-9620-FF5C32226A61}"/>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6" name="Google Shape;86;p14">
              <a:extLst>
                <a:ext uri="{FF2B5EF4-FFF2-40B4-BE49-F238E27FC236}">
                  <a16:creationId xmlns:a16="http://schemas.microsoft.com/office/drawing/2014/main" id="{CEB90F70-6E53-B314-1881-CD49DA028A8F}"/>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7" name="Google Shape;87;p14">
              <a:extLst>
                <a:ext uri="{FF2B5EF4-FFF2-40B4-BE49-F238E27FC236}">
                  <a16:creationId xmlns:a16="http://schemas.microsoft.com/office/drawing/2014/main" id="{F9880946-7A08-F940-6031-5AB4F324A49F}"/>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8" name="Google Shape;88;p14">
              <a:extLst>
                <a:ext uri="{FF2B5EF4-FFF2-40B4-BE49-F238E27FC236}">
                  <a16:creationId xmlns:a16="http://schemas.microsoft.com/office/drawing/2014/main" id="{81905AA8-B91D-A72D-9696-51D9008B0537}"/>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20</a:t>
              </a:r>
              <a:endParaRPr b="1" dirty="0"/>
            </a:p>
          </p:txBody>
        </p:sp>
      </p:grpSp>
      <p:sp>
        <p:nvSpPr>
          <p:cNvPr id="2" name="Dikdörtgen 1">
            <a:extLst>
              <a:ext uri="{FF2B5EF4-FFF2-40B4-BE49-F238E27FC236}">
                <a16:creationId xmlns:a16="http://schemas.microsoft.com/office/drawing/2014/main" id="{25D3861F-1AA2-FADC-7F79-3D2A58D4E4D7}"/>
              </a:ext>
            </a:extLst>
          </p:cNvPr>
          <p:cNvSpPr/>
          <p:nvPr/>
        </p:nvSpPr>
        <p:spPr>
          <a:xfrm>
            <a:off x="7969125" y="5046446"/>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39" name="Düz Bağlayıcı 38">
            <a:extLst>
              <a:ext uri="{FF2B5EF4-FFF2-40B4-BE49-F238E27FC236}">
                <a16:creationId xmlns:a16="http://schemas.microsoft.com/office/drawing/2014/main" id="{18B9151E-6177-D24C-875D-C51C61EE6BED}"/>
              </a:ext>
            </a:extLst>
          </p:cNvPr>
          <p:cNvCxnSpPr/>
          <p:nvPr/>
        </p:nvCxnSpPr>
        <p:spPr>
          <a:xfrm>
            <a:off x="3262583" y="4233483"/>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40" name="Dikdörtgen 39">
            <a:extLst>
              <a:ext uri="{FF2B5EF4-FFF2-40B4-BE49-F238E27FC236}">
                <a16:creationId xmlns:a16="http://schemas.microsoft.com/office/drawing/2014/main" id="{3220DB66-E86D-FE9B-6D98-ED2CCACA1CEB}"/>
              </a:ext>
            </a:extLst>
          </p:cNvPr>
          <p:cNvSpPr/>
          <p:nvPr/>
        </p:nvSpPr>
        <p:spPr>
          <a:xfrm>
            <a:off x="332171" y="5622147"/>
            <a:ext cx="2337949"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41" name="Düz Bağlayıcı 40">
            <a:extLst>
              <a:ext uri="{FF2B5EF4-FFF2-40B4-BE49-F238E27FC236}">
                <a16:creationId xmlns:a16="http://schemas.microsoft.com/office/drawing/2014/main" id="{123FC10C-BE8A-CFDE-A477-192E9414923D}"/>
              </a:ext>
            </a:extLst>
          </p:cNvPr>
          <p:cNvCxnSpPr/>
          <p:nvPr/>
        </p:nvCxnSpPr>
        <p:spPr>
          <a:xfrm>
            <a:off x="4351914" y="6044565"/>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42" name="Düz Bağlayıcı 41">
            <a:extLst>
              <a:ext uri="{FF2B5EF4-FFF2-40B4-BE49-F238E27FC236}">
                <a16:creationId xmlns:a16="http://schemas.microsoft.com/office/drawing/2014/main" id="{A008A8CE-5E6D-303C-1506-D51657841B14}"/>
              </a:ext>
            </a:extLst>
          </p:cNvPr>
          <p:cNvCxnSpPr/>
          <p:nvPr/>
        </p:nvCxnSpPr>
        <p:spPr>
          <a:xfrm>
            <a:off x="7951914" y="6044565"/>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43" name="Dikdörtgen 42">
            <a:extLst>
              <a:ext uri="{FF2B5EF4-FFF2-40B4-BE49-F238E27FC236}">
                <a16:creationId xmlns:a16="http://schemas.microsoft.com/office/drawing/2014/main" id="{1CF865A4-7BE5-0C9E-9A27-E84AC1B57D9C}"/>
              </a:ext>
            </a:extLst>
          </p:cNvPr>
          <p:cNvSpPr/>
          <p:nvPr/>
        </p:nvSpPr>
        <p:spPr>
          <a:xfrm>
            <a:off x="7352706" y="6045943"/>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44" name="Düz Bağlayıcı 43">
            <a:extLst>
              <a:ext uri="{FF2B5EF4-FFF2-40B4-BE49-F238E27FC236}">
                <a16:creationId xmlns:a16="http://schemas.microsoft.com/office/drawing/2014/main" id="{F023E3F1-8B76-DCFD-9B90-5AD0B1A10BCA}"/>
              </a:ext>
            </a:extLst>
          </p:cNvPr>
          <p:cNvCxnSpPr/>
          <p:nvPr/>
        </p:nvCxnSpPr>
        <p:spPr>
          <a:xfrm>
            <a:off x="3262583" y="6044565"/>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5" name="Dikdörtgen 44">
            <a:extLst>
              <a:ext uri="{FF2B5EF4-FFF2-40B4-BE49-F238E27FC236}">
                <a16:creationId xmlns:a16="http://schemas.microsoft.com/office/drawing/2014/main" id="{A2270210-8055-8665-A89F-17F7F6F18FA3}"/>
              </a:ext>
            </a:extLst>
          </p:cNvPr>
          <p:cNvSpPr/>
          <p:nvPr/>
        </p:nvSpPr>
        <p:spPr>
          <a:xfrm>
            <a:off x="3247522" y="605432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46" name="Dikdörtgen 45">
            <a:extLst>
              <a:ext uri="{FF2B5EF4-FFF2-40B4-BE49-F238E27FC236}">
                <a16:creationId xmlns:a16="http://schemas.microsoft.com/office/drawing/2014/main" id="{A58250AA-FCC9-AC4D-0E60-EF7DDAE896AC}"/>
              </a:ext>
            </a:extLst>
          </p:cNvPr>
          <p:cNvSpPr/>
          <p:nvPr/>
        </p:nvSpPr>
        <p:spPr>
          <a:xfrm>
            <a:off x="3262583" y="5047824"/>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47" name="Yuvarlatılmış Dikdörtgen 19">
            <a:extLst>
              <a:ext uri="{FF2B5EF4-FFF2-40B4-BE49-F238E27FC236}">
                <a16:creationId xmlns:a16="http://schemas.microsoft.com/office/drawing/2014/main" id="{4D5D4D05-3BFD-870A-0C66-B5952CA23529}"/>
              </a:ext>
            </a:extLst>
          </p:cNvPr>
          <p:cNvSpPr/>
          <p:nvPr/>
        </p:nvSpPr>
        <p:spPr>
          <a:xfrm>
            <a:off x="9629808" y="4114673"/>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48" name="Dikdörtgen 47">
            <a:extLst>
              <a:ext uri="{FF2B5EF4-FFF2-40B4-BE49-F238E27FC236}">
                <a16:creationId xmlns:a16="http://schemas.microsoft.com/office/drawing/2014/main" id="{685E771B-1B49-98DD-6963-5DF591126068}"/>
              </a:ext>
            </a:extLst>
          </p:cNvPr>
          <p:cNvSpPr/>
          <p:nvPr/>
        </p:nvSpPr>
        <p:spPr>
          <a:xfrm>
            <a:off x="4369125" y="5047823"/>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49" name="Dikdörtgen 48">
            <a:extLst>
              <a:ext uri="{FF2B5EF4-FFF2-40B4-BE49-F238E27FC236}">
                <a16:creationId xmlns:a16="http://schemas.microsoft.com/office/drawing/2014/main" id="{2C7927D5-70D8-0FF8-EF86-A0825590F97E}"/>
              </a:ext>
            </a:extLst>
          </p:cNvPr>
          <p:cNvSpPr/>
          <p:nvPr/>
        </p:nvSpPr>
        <p:spPr>
          <a:xfrm>
            <a:off x="585800" y="5618487"/>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50" name="Dikdörtgen 49">
            <a:extLst>
              <a:ext uri="{FF2B5EF4-FFF2-40B4-BE49-F238E27FC236}">
                <a16:creationId xmlns:a16="http://schemas.microsoft.com/office/drawing/2014/main" id="{DDAC4734-02E4-2AF8-B720-D3C3394550E0}"/>
              </a:ext>
            </a:extLst>
          </p:cNvPr>
          <p:cNvSpPr/>
          <p:nvPr/>
        </p:nvSpPr>
        <p:spPr>
          <a:xfrm>
            <a:off x="311253" y="4829984"/>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52" name="Metin kutusu 51">
            <a:extLst>
              <a:ext uri="{FF2B5EF4-FFF2-40B4-BE49-F238E27FC236}">
                <a16:creationId xmlns:a16="http://schemas.microsoft.com/office/drawing/2014/main" id="{C01D2EE6-0BB9-561A-1439-2106785E2572}"/>
              </a:ext>
            </a:extLst>
          </p:cNvPr>
          <p:cNvSpPr txBox="1"/>
          <p:nvPr/>
        </p:nvSpPr>
        <p:spPr>
          <a:xfrm>
            <a:off x="382771" y="1038331"/>
            <a:ext cx="11297165" cy="3385542"/>
          </a:xfrm>
          <a:prstGeom prst="rect">
            <a:avLst/>
          </a:prstGeom>
          <a:noFill/>
        </p:spPr>
        <p:txBody>
          <a:bodyPr wrap="square">
            <a:spAutoFit/>
          </a:bodyPr>
          <a:lstStyle/>
          <a:p>
            <a:r>
              <a:rPr lang="tr-TR" sz="3200" dirty="0"/>
              <a:t>Bu türün en büyük ustası Montaigne, bu türün özellikleri hakkında şöyle söyler: “Bu kitapta size asla bir şey kanıtlama iddiam yoktur. Elimden geldiğince size beni, kendi düşüncelerimi anlattım. Bana hak vermenizi ya da beni yargılamanızı istemiyorum, söylediklerimi ispat etmek için de bir çabam olmadı.«</a:t>
            </a:r>
          </a:p>
          <a:p>
            <a:endParaRPr lang="tr-TR" b="1" dirty="0"/>
          </a:p>
          <a:p>
            <a:r>
              <a:rPr lang="tr-TR" sz="3600" b="1" dirty="0"/>
              <a:t>Yukarıda söz edilen edebî türün adı nedir?</a:t>
            </a:r>
            <a:endParaRPr lang="tr-TR" sz="11500" dirty="0"/>
          </a:p>
        </p:txBody>
      </p:sp>
    </p:spTree>
    <p:extLst>
      <p:ext uri="{BB962C8B-B14F-4D97-AF65-F5344CB8AC3E}">
        <p14:creationId xmlns:p14="http://schemas.microsoft.com/office/powerpoint/2010/main" val="11329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47"/>
                                        </p:tgtEl>
                                        <p:attrNameLst>
                                          <p:attrName>ppt_y</p:attrName>
                                        </p:attrNameLst>
                                      </p:cBhvr>
                                      <p:tavLst>
                                        <p:tav tm="0">
                                          <p:val>
                                            <p:strVal val="ppt_y"/>
                                          </p:val>
                                        </p:tav>
                                        <p:tav tm="100000">
                                          <p:val>
                                            <p:strVal val="ppt_y"/>
                                          </p:val>
                                        </p:tav>
                                      </p:tavLst>
                                    </p:anim>
                                    <p:anim calcmode="lin" valueType="num">
                                      <p:cBhvr>
                                        <p:cTn id="8" dur="250"/>
                                        <p:tgtEl>
                                          <p:spTgt spid="47"/>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47"/>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47"/>
                                        </p:tgtEl>
                                      </p:cBhvr>
                                    </p:animEffect>
                                    <p:set>
                                      <p:cBhvr>
                                        <p:cTn id="11" dur="1" fill="hold">
                                          <p:stCondLst>
                                            <p:cond delay="249"/>
                                          </p:stCondLst>
                                        </p:cTn>
                                        <p:tgtEl>
                                          <p:spTgt spid="4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2"/>
                                        </p:tgtEl>
                                        <p:attrNameLst>
                                          <p:attrName>ppt_x</p:attrName>
                                        </p:attrNameLst>
                                      </p:cBhvr>
                                      <p:tavLst>
                                        <p:tav tm="0">
                                          <p:val>
                                            <p:strVal val="ppt_x"/>
                                          </p:val>
                                        </p:tav>
                                        <p:tav tm="100000">
                                          <p:val>
                                            <p:strVal val="ppt_x-ppt_w/2"/>
                                          </p:val>
                                        </p:tav>
                                      </p:tavLst>
                                    </p:anim>
                                    <p:anim calcmode="lin" valueType="num">
                                      <p:cBhvr>
                                        <p:cTn id="16" dur="59000"/>
                                        <p:tgtEl>
                                          <p:spTgt spid="2"/>
                                        </p:tgtEl>
                                        <p:attrNameLst>
                                          <p:attrName>ppt_y</p:attrName>
                                        </p:attrNameLst>
                                      </p:cBhvr>
                                      <p:tavLst>
                                        <p:tav tm="0">
                                          <p:val>
                                            <p:strVal val="ppt_y"/>
                                          </p:val>
                                        </p:tav>
                                        <p:tav tm="100000">
                                          <p:val>
                                            <p:strVal val="ppt_y"/>
                                          </p:val>
                                        </p:tav>
                                      </p:tavLst>
                                    </p:anim>
                                    <p:anim calcmode="lin" valueType="num">
                                      <p:cBhvr>
                                        <p:cTn id="17" dur="59000"/>
                                        <p:tgtEl>
                                          <p:spTgt spid="2"/>
                                        </p:tgtEl>
                                        <p:attrNameLst>
                                          <p:attrName>ppt_w</p:attrName>
                                        </p:attrNameLst>
                                      </p:cBhvr>
                                      <p:tavLst>
                                        <p:tav tm="0">
                                          <p:val>
                                            <p:strVal val="ppt_w"/>
                                          </p:val>
                                        </p:tav>
                                        <p:tav tm="100000">
                                          <p:val>
                                            <p:fltVal val="0"/>
                                          </p:val>
                                        </p:tav>
                                      </p:tavLst>
                                    </p:anim>
                                    <p:anim calcmode="lin" valueType="num">
                                      <p:cBhvr>
                                        <p:cTn id="18" dur="59000"/>
                                        <p:tgtEl>
                                          <p:spTgt spid="2"/>
                                        </p:tgtEl>
                                        <p:attrNameLst>
                                          <p:attrName>ppt_h</p:attrName>
                                        </p:attrNameLst>
                                      </p:cBhvr>
                                      <p:tavLst>
                                        <p:tav tm="0">
                                          <p:val>
                                            <p:strVal val="ppt_h"/>
                                          </p:val>
                                        </p:tav>
                                        <p:tav tm="100000">
                                          <p:val>
                                            <p:strVal val="ppt_h"/>
                                          </p:val>
                                        </p:tav>
                                      </p:tavLst>
                                    </p:anim>
                                    <p:set>
                                      <p:cBhvr>
                                        <p:cTn id="19" dur="1" fill="hold">
                                          <p:stCondLst>
                                            <p:cond delay="58999"/>
                                          </p:stCondLst>
                                        </p:cTn>
                                        <p:tgtEl>
                                          <p:spTgt spid="2"/>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51000"/>
                                        <p:tgtEl>
                                          <p:spTgt spid="48"/>
                                        </p:tgtEl>
                                        <p:attrNameLst>
                                          <p:attrName>ppt_x</p:attrName>
                                        </p:attrNameLst>
                                      </p:cBhvr>
                                      <p:tavLst>
                                        <p:tav tm="0">
                                          <p:val>
                                            <p:strVal val="ppt_x"/>
                                          </p:val>
                                        </p:tav>
                                        <p:tav tm="100000">
                                          <p:val>
                                            <p:strVal val="ppt_x-ppt_w/2"/>
                                          </p:val>
                                        </p:tav>
                                      </p:tavLst>
                                    </p:anim>
                                    <p:anim calcmode="lin" valueType="num">
                                      <p:cBhvr>
                                        <p:cTn id="23" dur="51000"/>
                                        <p:tgtEl>
                                          <p:spTgt spid="48"/>
                                        </p:tgtEl>
                                        <p:attrNameLst>
                                          <p:attrName>ppt_y</p:attrName>
                                        </p:attrNameLst>
                                      </p:cBhvr>
                                      <p:tavLst>
                                        <p:tav tm="0">
                                          <p:val>
                                            <p:strVal val="ppt_y"/>
                                          </p:val>
                                        </p:tav>
                                        <p:tav tm="100000">
                                          <p:val>
                                            <p:strVal val="ppt_y"/>
                                          </p:val>
                                        </p:tav>
                                      </p:tavLst>
                                    </p:anim>
                                    <p:anim calcmode="lin" valueType="num">
                                      <p:cBhvr>
                                        <p:cTn id="24" dur="51000"/>
                                        <p:tgtEl>
                                          <p:spTgt spid="48"/>
                                        </p:tgtEl>
                                        <p:attrNameLst>
                                          <p:attrName>ppt_w</p:attrName>
                                        </p:attrNameLst>
                                      </p:cBhvr>
                                      <p:tavLst>
                                        <p:tav tm="0">
                                          <p:val>
                                            <p:strVal val="ppt_w"/>
                                          </p:val>
                                        </p:tav>
                                        <p:tav tm="100000">
                                          <p:val>
                                            <p:fltVal val="0"/>
                                          </p:val>
                                        </p:tav>
                                      </p:tavLst>
                                    </p:anim>
                                    <p:anim calcmode="lin" valueType="num">
                                      <p:cBhvr>
                                        <p:cTn id="25" dur="51000"/>
                                        <p:tgtEl>
                                          <p:spTgt spid="48"/>
                                        </p:tgtEl>
                                        <p:attrNameLst>
                                          <p:attrName>ppt_h</p:attrName>
                                        </p:attrNameLst>
                                      </p:cBhvr>
                                      <p:tavLst>
                                        <p:tav tm="0">
                                          <p:val>
                                            <p:strVal val="ppt_h"/>
                                          </p:val>
                                        </p:tav>
                                        <p:tav tm="100000">
                                          <p:val>
                                            <p:strVal val="ppt_h"/>
                                          </p:val>
                                        </p:tav>
                                      </p:tavLst>
                                    </p:anim>
                                    <p:set>
                                      <p:cBhvr>
                                        <p:cTn id="26" dur="1" fill="hold">
                                          <p:stCondLst>
                                            <p:cond delay="50999"/>
                                          </p:stCondLst>
                                        </p:cTn>
                                        <p:tgtEl>
                                          <p:spTgt spid="48"/>
                                        </p:tgtEl>
                                        <p:attrNameLst>
                                          <p:attrName>style.visibility</p:attrName>
                                        </p:attrNameLst>
                                      </p:cBhvr>
                                      <p:to>
                                        <p:strVal val="hidden"/>
                                      </p:to>
                                    </p:set>
                                  </p:childTnLst>
                                </p:cTn>
                              </p:par>
                            </p:childTnLst>
                          </p:cTn>
                        </p:par>
                        <p:par>
                          <p:cTn id="27" fill="hold">
                            <p:stCondLst>
                              <p:cond delay="110000"/>
                            </p:stCondLst>
                            <p:childTnLst>
                              <p:par>
                                <p:cTn id="28" presetID="17" presetClass="exit" presetSubtype="8" fill="hold" grpId="0" nodeType="afterEffect">
                                  <p:stCondLst>
                                    <p:cond delay="0"/>
                                  </p:stCondLst>
                                  <p:childTnLst>
                                    <p:anim calcmode="lin" valueType="num">
                                      <p:cBhvr>
                                        <p:cTn id="29" dur="10000"/>
                                        <p:tgtEl>
                                          <p:spTgt spid="46"/>
                                        </p:tgtEl>
                                        <p:attrNameLst>
                                          <p:attrName>ppt_x</p:attrName>
                                        </p:attrNameLst>
                                      </p:cBhvr>
                                      <p:tavLst>
                                        <p:tav tm="0">
                                          <p:val>
                                            <p:strVal val="ppt_x"/>
                                          </p:val>
                                        </p:tav>
                                        <p:tav tm="100000">
                                          <p:val>
                                            <p:strVal val="ppt_x-ppt_w/2"/>
                                          </p:val>
                                        </p:tav>
                                      </p:tavLst>
                                    </p:anim>
                                    <p:anim calcmode="lin" valueType="num">
                                      <p:cBhvr>
                                        <p:cTn id="30" dur="10000"/>
                                        <p:tgtEl>
                                          <p:spTgt spid="46"/>
                                        </p:tgtEl>
                                        <p:attrNameLst>
                                          <p:attrName>ppt_y</p:attrName>
                                        </p:attrNameLst>
                                      </p:cBhvr>
                                      <p:tavLst>
                                        <p:tav tm="0">
                                          <p:val>
                                            <p:strVal val="ppt_y"/>
                                          </p:val>
                                        </p:tav>
                                        <p:tav tm="100000">
                                          <p:val>
                                            <p:strVal val="ppt_y"/>
                                          </p:val>
                                        </p:tav>
                                      </p:tavLst>
                                    </p:anim>
                                    <p:anim calcmode="lin" valueType="num">
                                      <p:cBhvr>
                                        <p:cTn id="31" dur="10000"/>
                                        <p:tgtEl>
                                          <p:spTgt spid="46"/>
                                        </p:tgtEl>
                                        <p:attrNameLst>
                                          <p:attrName>ppt_w</p:attrName>
                                        </p:attrNameLst>
                                      </p:cBhvr>
                                      <p:tavLst>
                                        <p:tav tm="0">
                                          <p:val>
                                            <p:strVal val="ppt_w"/>
                                          </p:val>
                                        </p:tav>
                                        <p:tav tm="100000">
                                          <p:val>
                                            <p:fltVal val="0"/>
                                          </p:val>
                                        </p:tav>
                                      </p:tavLst>
                                    </p:anim>
                                    <p:anim calcmode="lin" valueType="num">
                                      <p:cBhvr>
                                        <p:cTn id="32" dur="10000"/>
                                        <p:tgtEl>
                                          <p:spTgt spid="46"/>
                                        </p:tgtEl>
                                        <p:attrNameLst>
                                          <p:attrName>ppt_h</p:attrName>
                                        </p:attrNameLst>
                                      </p:cBhvr>
                                      <p:tavLst>
                                        <p:tav tm="0">
                                          <p:val>
                                            <p:strVal val="ppt_h"/>
                                          </p:val>
                                        </p:tav>
                                        <p:tav tm="100000">
                                          <p:val>
                                            <p:strVal val="ppt_h"/>
                                          </p:val>
                                        </p:tav>
                                      </p:tavLst>
                                    </p:anim>
                                    <p:set>
                                      <p:cBhvr>
                                        <p:cTn id="33" dur="1" fill="hold">
                                          <p:stCondLst>
                                            <p:cond delay="9999"/>
                                          </p:stCondLst>
                                        </p:cTn>
                                        <p:tgtEl>
                                          <p:spTgt spid="4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son 10 ve gong.WAV"/>
                                        </p:tgtEl>
                                      </p:cMediaNode>
                                    </p:audio>
                                  </p:subTnLst>
                                </p:cTn>
                              </p:par>
                            </p:childTnLst>
                          </p:cTn>
                        </p:par>
                        <p:par>
                          <p:cTn id="34" fill="hold">
                            <p:stCondLst>
                              <p:cond delay="120000"/>
                            </p:stCondLst>
                            <p:childTnLst>
                              <p:par>
                                <p:cTn id="35" presetID="1"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par>
                          <p:cTn id="37" fill="hold">
                            <p:stCondLst>
                              <p:cond delay="120000"/>
                            </p:stCondLst>
                            <p:childTnLst>
                              <p:par>
                                <p:cTn id="38" presetID="1" presetClass="exit" presetSubtype="0" fill="hold" grpId="0" nodeType="afterEffect">
                                  <p:stCondLst>
                                    <p:cond delay="0"/>
                                  </p:stCondLst>
                                  <p:childTnLst>
                                    <p:set>
                                      <p:cBhvr>
                                        <p:cTn id="39" dur="1" fill="hold">
                                          <p:stCondLst>
                                            <p:cond delay="0"/>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p:bldP spid="46" grpId="0" animBg="1"/>
      <p:bldP spid="47" grpId="0" animBg="1"/>
      <p:bldP spid="48" grpId="0" animBg="1"/>
      <p:bldP spid="49"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İNGİLİZCE</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13</a:t>
              </a:r>
              <a:endParaRPr b="1">
                <a:solidFill>
                  <a:schemeClr val="bg1"/>
                </a:solidFill>
              </a:endParaRPr>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14</a:t>
              </a:r>
              <a:endParaRPr b="1" dirty="0">
                <a:solidFill>
                  <a:schemeClr val="bg1"/>
                </a:solidFill>
              </a:endParaRPr>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444737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9900" dirty="0">
                <a:ln w="0"/>
                <a:solidFill>
                  <a:schemeClr val="tx1"/>
                </a:solidFill>
                <a:effectLst>
                  <a:outerShdw blurRad="38100" dist="19050" dir="2700000" algn="tl" rotWithShape="0">
                    <a:schemeClr val="dk1">
                      <a:alpha val="40000"/>
                    </a:schemeClr>
                  </a:outerShdw>
                </a:effectLst>
              </a:rPr>
              <a:t>Japan  </a:t>
            </a:r>
          </a:p>
          <a:p>
            <a:endParaRPr lang="tr-TR" dirty="0"/>
          </a:p>
        </p:txBody>
      </p:sp>
    </p:spTree>
    <p:extLst>
      <p:ext uri="{BB962C8B-B14F-4D97-AF65-F5344CB8AC3E}">
        <p14:creationId xmlns:p14="http://schemas.microsoft.com/office/powerpoint/2010/main" val="1185720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216311" y="4988639"/>
            <a:ext cx="72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133431" y="4174297"/>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249558" y="4107006"/>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559513" y="4877604"/>
            <a:ext cx="1986891"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60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222762" y="5985379"/>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822762" y="5985379"/>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223554" y="5986757"/>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30.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133431" y="5985379"/>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118370" y="5995142"/>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133431" y="4988638"/>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9500656" y="4055487"/>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616164" y="4901441"/>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2" name="Dikdörtgen 1">
            <a:extLst>
              <a:ext uri="{FF2B5EF4-FFF2-40B4-BE49-F238E27FC236}">
                <a16:creationId xmlns:a16="http://schemas.microsoft.com/office/drawing/2014/main" id="{2387FC0E-43FD-81EC-8BDB-666EAABE0C68}"/>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GENEL KÜLTÜR</a:t>
            </a:r>
          </a:p>
        </p:txBody>
      </p:sp>
      <p:grpSp>
        <p:nvGrpSpPr>
          <p:cNvPr id="3" name="Google Shape;68;p14">
            <a:extLst>
              <a:ext uri="{FF2B5EF4-FFF2-40B4-BE49-F238E27FC236}">
                <a16:creationId xmlns:a16="http://schemas.microsoft.com/office/drawing/2014/main" id="{C14370CA-D70F-58C9-0AB3-50466D6D4927}"/>
              </a:ext>
            </a:extLst>
          </p:cNvPr>
          <p:cNvGrpSpPr/>
          <p:nvPr/>
        </p:nvGrpSpPr>
        <p:grpSpPr>
          <a:xfrm>
            <a:off x="2763143" y="286021"/>
            <a:ext cx="6665714" cy="621025"/>
            <a:chOff x="1239137" y="110175"/>
            <a:chExt cx="6665714" cy="621025"/>
          </a:xfrm>
        </p:grpSpPr>
        <p:sp>
          <p:nvSpPr>
            <p:cNvPr id="5" name="Google Shape;69;p14">
              <a:extLst>
                <a:ext uri="{FF2B5EF4-FFF2-40B4-BE49-F238E27FC236}">
                  <a16:creationId xmlns:a16="http://schemas.microsoft.com/office/drawing/2014/main" id="{1590FE65-4529-A75D-E744-8A34980E65A5}"/>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9" name="Google Shape;70;p14">
              <a:extLst>
                <a:ext uri="{FF2B5EF4-FFF2-40B4-BE49-F238E27FC236}">
                  <a16:creationId xmlns:a16="http://schemas.microsoft.com/office/drawing/2014/main" id="{C795A194-045B-DE5F-CC1F-B1CAC56545FE}"/>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13" name="Google Shape;71;p14">
              <a:extLst>
                <a:ext uri="{FF2B5EF4-FFF2-40B4-BE49-F238E27FC236}">
                  <a16:creationId xmlns:a16="http://schemas.microsoft.com/office/drawing/2014/main" id="{C4877F70-52CB-A9EE-5410-3BCC157B1A9A}"/>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7" name="Google Shape;72;p14">
              <a:extLst>
                <a:ext uri="{FF2B5EF4-FFF2-40B4-BE49-F238E27FC236}">
                  <a16:creationId xmlns:a16="http://schemas.microsoft.com/office/drawing/2014/main" id="{8CCE4C94-5DF7-80F1-D175-D254B0BB06BB}"/>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8" name="Google Shape;73;p14">
              <a:extLst>
                <a:ext uri="{FF2B5EF4-FFF2-40B4-BE49-F238E27FC236}">
                  <a16:creationId xmlns:a16="http://schemas.microsoft.com/office/drawing/2014/main" id="{1D650930-B137-769F-FF8D-1076EC596306}"/>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9" name="Google Shape;74;p14">
              <a:extLst>
                <a:ext uri="{FF2B5EF4-FFF2-40B4-BE49-F238E27FC236}">
                  <a16:creationId xmlns:a16="http://schemas.microsoft.com/office/drawing/2014/main" id="{8E1398DC-A413-CAEC-B67E-4C6323CF8B1E}"/>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24" name="Google Shape;75;p14">
              <a:extLst>
                <a:ext uri="{FF2B5EF4-FFF2-40B4-BE49-F238E27FC236}">
                  <a16:creationId xmlns:a16="http://schemas.microsoft.com/office/drawing/2014/main" id="{7145BF98-53EE-EEBB-7418-D26F4E592E34}"/>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25" name="Google Shape;76;p14">
              <a:extLst>
                <a:ext uri="{FF2B5EF4-FFF2-40B4-BE49-F238E27FC236}">
                  <a16:creationId xmlns:a16="http://schemas.microsoft.com/office/drawing/2014/main" id="{8D581743-EB4C-65E0-0FAA-13FC3E4442B0}"/>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26" name="Google Shape;77;p14">
              <a:extLst>
                <a:ext uri="{FF2B5EF4-FFF2-40B4-BE49-F238E27FC236}">
                  <a16:creationId xmlns:a16="http://schemas.microsoft.com/office/drawing/2014/main" id="{6D8FBC3D-2862-2CC8-018B-FFFF1D27BB4C}"/>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27" name="Google Shape;78;p14">
              <a:extLst>
                <a:ext uri="{FF2B5EF4-FFF2-40B4-BE49-F238E27FC236}">
                  <a16:creationId xmlns:a16="http://schemas.microsoft.com/office/drawing/2014/main" id="{D9259386-ABDE-BB7B-9F0F-3C0464DE651B}"/>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28" name="Google Shape;79;p14">
              <a:extLst>
                <a:ext uri="{FF2B5EF4-FFF2-40B4-BE49-F238E27FC236}">
                  <a16:creationId xmlns:a16="http://schemas.microsoft.com/office/drawing/2014/main" id="{2DE660B4-5B6F-3A03-C891-8141A646391A}"/>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29" name="Google Shape;80;p14">
              <a:extLst>
                <a:ext uri="{FF2B5EF4-FFF2-40B4-BE49-F238E27FC236}">
                  <a16:creationId xmlns:a16="http://schemas.microsoft.com/office/drawing/2014/main" id="{00BE38B9-496D-4083-6576-A4BACB2E3266}"/>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30" name="Google Shape;81;p14">
              <a:extLst>
                <a:ext uri="{FF2B5EF4-FFF2-40B4-BE49-F238E27FC236}">
                  <a16:creationId xmlns:a16="http://schemas.microsoft.com/office/drawing/2014/main" id="{657D66A1-F186-E69C-8F30-8B3752C4ABE8}"/>
                </a:ext>
              </a:extLst>
            </p:cNvPr>
            <p:cNvSpPr/>
            <p:nvPr/>
          </p:nvSpPr>
          <p:spPr>
            <a:xfrm>
              <a:off x="2601530"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13</a:t>
              </a:r>
              <a:endParaRPr b="1">
                <a:solidFill>
                  <a:schemeClr val="bg1"/>
                </a:solidFill>
              </a:endParaRPr>
            </a:p>
          </p:txBody>
        </p:sp>
        <p:sp>
          <p:nvSpPr>
            <p:cNvPr id="31" name="Google Shape;82;p14">
              <a:extLst>
                <a:ext uri="{FF2B5EF4-FFF2-40B4-BE49-F238E27FC236}">
                  <a16:creationId xmlns:a16="http://schemas.microsoft.com/office/drawing/2014/main" id="{3F5FFD4C-D011-AF58-71A7-F4CB7CEAF272}"/>
                </a:ext>
              </a:extLst>
            </p:cNvPr>
            <p:cNvSpPr/>
            <p:nvPr/>
          </p:nvSpPr>
          <p:spPr>
            <a:xfrm>
              <a:off x="3282726"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14</a:t>
              </a:r>
              <a:endParaRPr b="1" dirty="0">
                <a:solidFill>
                  <a:schemeClr val="bg1"/>
                </a:solidFill>
              </a:endParaRPr>
            </a:p>
          </p:txBody>
        </p:sp>
        <p:sp>
          <p:nvSpPr>
            <p:cNvPr id="32" name="Google Shape;83;p14">
              <a:extLst>
                <a:ext uri="{FF2B5EF4-FFF2-40B4-BE49-F238E27FC236}">
                  <a16:creationId xmlns:a16="http://schemas.microsoft.com/office/drawing/2014/main" id="{1DCBE39C-63DF-FE1A-AA36-6D7CB7A82228}"/>
                </a:ext>
              </a:extLst>
            </p:cNvPr>
            <p:cNvSpPr/>
            <p:nvPr/>
          </p:nvSpPr>
          <p:spPr>
            <a:xfrm>
              <a:off x="396392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15</a:t>
              </a:r>
              <a:endParaRPr b="1">
                <a:solidFill>
                  <a:schemeClr val="bg1"/>
                </a:solidFill>
              </a:endParaRPr>
            </a:p>
          </p:txBody>
        </p:sp>
        <p:sp>
          <p:nvSpPr>
            <p:cNvPr id="33" name="Google Shape;84;p14">
              <a:extLst>
                <a:ext uri="{FF2B5EF4-FFF2-40B4-BE49-F238E27FC236}">
                  <a16:creationId xmlns:a16="http://schemas.microsoft.com/office/drawing/2014/main" id="{645CBE71-F8C2-021D-3617-0EF6613A09AF}"/>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4" name="Google Shape;85;p14">
              <a:extLst>
                <a:ext uri="{FF2B5EF4-FFF2-40B4-BE49-F238E27FC236}">
                  <a16:creationId xmlns:a16="http://schemas.microsoft.com/office/drawing/2014/main" id="{BE18125F-5739-DEBD-44C7-E7F090315A6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5" name="Google Shape;86;p14">
              <a:extLst>
                <a:ext uri="{FF2B5EF4-FFF2-40B4-BE49-F238E27FC236}">
                  <a16:creationId xmlns:a16="http://schemas.microsoft.com/office/drawing/2014/main" id="{424DB421-241B-0204-8739-30E990F49A7B}"/>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6" name="Google Shape;87;p14">
              <a:extLst>
                <a:ext uri="{FF2B5EF4-FFF2-40B4-BE49-F238E27FC236}">
                  <a16:creationId xmlns:a16="http://schemas.microsoft.com/office/drawing/2014/main" id="{D0E1ED67-ACC1-AB31-6F1B-43F19812968B}"/>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7" name="Google Shape;88;p14">
              <a:extLst>
                <a:ext uri="{FF2B5EF4-FFF2-40B4-BE49-F238E27FC236}">
                  <a16:creationId xmlns:a16="http://schemas.microsoft.com/office/drawing/2014/main" id="{A2A062AF-1B09-BABE-A960-30AE5B21D4F9}"/>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39" name="Metin kutusu 38">
            <a:extLst>
              <a:ext uri="{FF2B5EF4-FFF2-40B4-BE49-F238E27FC236}">
                <a16:creationId xmlns:a16="http://schemas.microsoft.com/office/drawing/2014/main" id="{524E96DC-3979-731F-AC21-F935B155AF43}"/>
              </a:ext>
            </a:extLst>
          </p:cNvPr>
          <p:cNvSpPr txBox="1"/>
          <p:nvPr/>
        </p:nvSpPr>
        <p:spPr>
          <a:xfrm>
            <a:off x="1871330" y="1265485"/>
            <a:ext cx="8995144" cy="1446550"/>
          </a:xfrm>
          <a:prstGeom prst="rect">
            <a:avLst/>
          </a:prstGeom>
          <a:noFill/>
        </p:spPr>
        <p:txBody>
          <a:bodyPr wrap="square">
            <a:spAutoFit/>
          </a:bodyPr>
          <a:lstStyle/>
          <a:p>
            <a:r>
              <a:rPr lang="tr-TR" sz="4400" dirty="0"/>
              <a:t>Gezilerini  ‘Seyahatname’ adlı eserde toplayan Türk gezgin kimdir?</a:t>
            </a:r>
            <a:endParaRPr lang="tr-TR" sz="8800" dirty="0"/>
          </a:p>
        </p:txBody>
      </p:sp>
    </p:spTree>
    <p:extLst>
      <p:ext uri="{BB962C8B-B14F-4D97-AF65-F5344CB8AC3E}">
        <p14:creationId xmlns:p14="http://schemas.microsoft.com/office/powerpoint/2010/main" val="44361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1000"/>
                                        <p:tgtEl>
                                          <p:spTgt spid="4"/>
                                        </p:tgtEl>
                                        <p:attrNameLst>
                                          <p:attrName>ppt_x</p:attrName>
                                        </p:attrNameLst>
                                      </p:cBhvr>
                                      <p:tavLst>
                                        <p:tav tm="0">
                                          <p:val>
                                            <p:strVal val="ppt_x"/>
                                          </p:val>
                                        </p:tav>
                                        <p:tav tm="100000">
                                          <p:val>
                                            <p:strVal val="ppt_x-ppt_w/2"/>
                                          </p:val>
                                        </p:tav>
                                      </p:tavLst>
                                    </p:anim>
                                    <p:anim calcmode="lin" valueType="num">
                                      <p:cBhvr>
                                        <p:cTn id="16" dur="51000"/>
                                        <p:tgtEl>
                                          <p:spTgt spid="4"/>
                                        </p:tgtEl>
                                        <p:attrNameLst>
                                          <p:attrName>ppt_y</p:attrName>
                                        </p:attrNameLst>
                                      </p:cBhvr>
                                      <p:tavLst>
                                        <p:tav tm="0">
                                          <p:val>
                                            <p:strVal val="ppt_y"/>
                                          </p:val>
                                        </p:tav>
                                        <p:tav tm="100000">
                                          <p:val>
                                            <p:strVal val="ppt_y"/>
                                          </p:val>
                                        </p:tav>
                                      </p:tavLst>
                                    </p:anim>
                                    <p:anim calcmode="lin" valueType="num">
                                      <p:cBhvr>
                                        <p:cTn id="17" dur="51000"/>
                                        <p:tgtEl>
                                          <p:spTgt spid="4"/>
                                        </p:tgtEl>
                                        <p:attrNameLst>
                                          <p:attrName>ppt_w</p:attrName>
                                        </p:attrNameLst>
                                      </p:cBhvr>
                                      <p:tavLst>
                                        <p:tav tm="0">
                                          <p:val>
                                            <p:strVal val="ppt_w"/>
                                          </p:val>
                                        </p:tav>
                                        <p:tav tm="100000">
                                          <p:val>
                                            <p:fltVal val="0"/>
                                          </p:val>
                                        </p:tav>
                                      </p:tavLst>
                                    </p:anim>
                                    <p:anim calcmode="lin" valueType="num">
                                      <p:cBhvr>
                                        <p:cTn id="18" dur="51000"/>
                                        <p:tgtEl>
                                          <p:spTgt spid="4"/>
                                        </p:tgtEl>
                                        <p:attrNameLst>
                                          <p:attrName>ppt_h</p:attrName>
                                        </p:attrNameLst>
                                      </p:cBhvr>
                                      <p:tavLst>
                                        <p:tav tm="0">
                                          <p:val>
                                            <p:strVal val="ppt_h"/>
                                          </p:val>
                                        </p:tav>
                                        <p:tav tm="100000">
                                          <p:val>
                                            <p:strVal val="ppt_h"/>
                                          </p:val>
                                        </p:tav>
                                      </p:tavLst>
                                    </p:anim>
                                    <p:set>
                                      <p:cBhvr>
                                        <p:cTn id="19" dur="1" fill="hold">
                                          <p:stCondLst>
                                            <p:cond delay="50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1000"/>
                            </p:stCondLst>
                            <p:childTnLst>
                              <p:par>
                                <p:cTn id="21" presetID="17" presetClass="exit" presetSubtype="8" fill="hold" grpId="0" nodeType="afterEffect">
                                  <p:stCondLst>
                                    <p:cond delay="0"/>
                                  </p:stCondLst>
                                  <p:childTnLst>
                                    <p:anim calcmode="lin" valueType="num">
                                      <p:cBhvr>
                                        <p:cTn id="22" dur="10000"/>
                                        <p:tgtEl>
                                          <p:spTgt spid="16"/>
                                        </p:tgtEl>
                                        <p:attrNameLst>
                                          <p:attrName>ppt_x</p:attrName>
                                        </p:attrNameLst>
                                      </p:cBhvr>
                                      <p:tavLst>
                                        <p:tav tm="0">
                                          <p:val>
                                            <p:strVal val="ppt_x"/>
                                          </p:val>
                                        </p:tav>
                                        <p:tav tm="100000">
                                          <p:val>
                                            <p:strVal val="ppt_x-ppt_w/2"/>
                                          </p:val>
                                        </p:tav>
                                      </p:tavLst>
                                    </p:anim>
                                    <p:anim calcmode="lin" valueType="num">
                                      <p:cBhvr>
                                        <p:cTn id="23" dur="10000"/>
                                        <p:tgtEl>
                                          <p:spTgt spid="16"/>
                                        </p:tgtEl>
                                        <p:attrNameLst>
                                          <p:attrName>ppt_y</p:attrName>
                                        </p:attrNameLst>
                                      </p:cBhvr>
                                      <p:tavLst>
                                        <p:tav tm="0">
                                          <p:val>
                                            <p:strVal val="ppt_y"/>
                                          </p:val>
                                        </p:tav>
                                        <p:tav tm="100000">
                                          <p:val>
                                            <p:strVal val="ppt_y"/>
                                          </p:val>
                                        </p:tav>
                                      </p:tavLst>
                                    </p:anim>
                                    <p:anim calcmode="lin" valueType="num">
                                      <p:cBhvr>
                                        <p:cTn id="24" dur="10000"/>
                                        <p:tgtEl>
                                          <p:spTgt spid="16"/>
                                        </p:tgtEl>
                                        <p:attrNameLst>
                                          <p:attrName>ppt_w</p:attrName>
                                        </p:attrNameLst>
                                      </p:cBhvr>
                                      <p:tavLst>
                                        <p:tav tm="0">
                                          <p:val>
                                            <p:strVal val="ppt_w"/>
                                          </p:val>
                                        </p:tav>
                                        <p:tav tm="100000">
                                          <p:val>
                                            <p:fltVal val="0"/>
                                          </p:val>
                                        </p:tav>
                                      </p:tavLst>
                                    </p:anim>
                                    <p:anim calcmode="lin" valueType="num">
                                      <p:cBhvr>
                                        <p:cTn id="25" dur="10000"/>
                                        <p:tgtEl>
                                          <p:spTgt spid="16"/>
                                        </p:tgtEl>
                                        <p:attrNameLst>
                                          <p:attrName>ppt_h</p:attrName>
                                        </p:attrNameLst>
                                      </p:cBhvr>
                                      <p:tavLst>
                                        <p:tav tm="0">
                                          <p:val>
                                            <p:strVal val="ppt_h"/>
                                          </p:val>
                                        </p:tav>
                                        <p:tav tm="100000">
                                          <p:val>
                                            <p:strVal val="ppt_h"/>
                                          </p:val>
                                        </p:tav>
                                      </p:tavLst>
                                    </p:anim>
                                    <p:set>
                                      <p:cBhvr>
                                        <p:cTn id="26"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son 10 ve gong.WAV"/>
                                        </p:tgtEl>
                                      </p:cMediaNode>
                                    </p:audio>
                                  </p:subTnLst>
                                </p:cTn>
                              </p:par>
                            </p:childTnLst>
                          </p:cTn>
                        </p:par>
                        <p:par>
                          <p:cTn id="27" fill="hold">
                            <p:stCondLst>
                              <p:cond delay="61000"/>
                            </p:stCondLst>
                            <p:childTnLst>
                              <p:par>
                                <p:cTn id="28" presetID="1" presetClass="exit"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61000"/>
                            </p:stCondLst>
                            <p:childTnLst>
                              <p:par>
                                <p:cTn id="31" presetID="1"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23"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GENEL KÜLTÜR</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13</a:t>
              </a:r>
              <a:endParaRPr b="1">
                <a:solidFill>
                  <a:schemeClr val="bg1"/>
                </a:solidFill>
              </a:endParaRPr>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14</a:t>
              </a:r>
              <a:endParaRPr b="1" dirty="0">
                <a:solidFill>
                  <a:schemeClr val="bg1"/>
                </a:solidFill>
              </a:endParaRPr>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15</a:t>
              </a:r>
              <a:endParaRPr b="1">
                <a:solidFill>
                  <a:schemeClr val="bg1"/>
                </a:solidFill>
              </a:endParaRPr>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384720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000" dirty="0">
                <a:ln w="0"/>
                <a:solidFill>
                  <a:schemeClr val="tx1"/>
                </a:solidFill>
                <a:effectLst>
                  <a:outerShdw blurRad="38100" dist="19050" dir="2700000" algn="tl" rotWithShape="0">
                    <a:schemeClr val="dk1">
                      <a:alpha val="40000"/>
                    </a:schemeClr>
                  </a:outerShdw>
                </a:effectLst>
              </a:rPr>
              <a:t>DOĞRU CEVAP</a:t>
            </a:r>
          </a:p>
          <a:p>
            <a:pPr lvl="0" algn="ctr"/>
            <a:r>
              <a:rPr lang="tr-TR" sz="16600" dirty="0">
                <a:ln w="0"/>
                <a:solidFill>
                  <a:schemeClr val="tx1"/>
                </a:solidFill>
                <a:effectLst>
                  <a:outerShdw blurRad="38100" dist="19050" dir="2700000" algn="tl" rotWithShape="0">
                    <a:schemeClr val="dk1">
                      <a:alpha val="40000"/>
                    </a:schemeClr>
                  </a:outerShdw>
                </a:effectLst>
              </a:rPr>
              <a:t>Evliya Çelebi</a:t>
            </a:r>
          </a:p>
          <a:p>
            <a:endParaRPr lang="tr-TR" sz="1600" dirty="0"/>
          </a:p>
        </p:txBody>
      </p:sp>
    </p:spTree>
    <p:extLst>
      <p:ext uri="{BB962C8B-B14F-4D97-AF65-F5344CB8AC3E}">
        <p14:creationId xmlns:p14="http://schemas.microsoft.com/office/powerpoint/2010/main" val="195038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9797" y="5035331"/>
            <a:ext cx="7219992"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103247" y="4222368"/>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219374" y="4155077"/>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371274" y="4937475"/>
            <a:ext cx="1986891"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60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192578" y="6033450"/>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792578" y="6033450"/>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193370" y="603482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30.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103247" y="6033450"/>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088186" y="6043213"/>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103247" y="5036709"/>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0" name="Yuvarlatılmış Dikdörtgen 19"/>
          <p:cNvSpPr/>
          <p:nvPr/>
        </p:nvSpPr>
        <p:spPr>
          <a:xfrm>
            <a:off x="9470472" y="4103558"/>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585980" y="4949512"/>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2" name="Dikdörtgen 1">
            <a:extLst>
              <a:ext uri="{FF2B5EF4-FFF2-40B4-BE49-F238E27FC236}">
                <a16:creationId xmlns:a16="http://schemas.microsoft.com/office/drawing/2014/main" id="{C11CE342-292D-4CD0-2B47-7B75C5F77E18}"/>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GENEL KÜLTÜR</a:t>
            </a:r>
          </a:p>
        </p:txBody>
      </p:sp>
      <p:grpSp>
        <p:nvGrpSpPr>
          <p:cNvPr id="3" name="Google Shape;68;p14">
            <a:extLst>
              <a:ext uri="{FF2B5EF4-FFF2-40B4-BE49-F238E27FC236}">
                <a16:creationId xmlns:a16="http://schemas.microsoft.com/office/drawing/2014/main" id="{5E9C0BB5-A6AB-E185-0ECC-396D0A375B65}"/>
              </a:ext>
            </a:extLst>
          </p:cNvPr>
          <p:cNvGrpSpPr/>
          <p:nvPr/>
        </p:nvGrpSpPr>
        <p:grpSpPr>
          <a:xfrm>
            <a:off x="2763143" y="238397"/>
            <a:ext cx="6665713" cy="621025"/>
            <a:chOff x="1239137" y="110175"/>
            <a:chExt cx="6665713" cy="621025"/>
          </a:xfrm>
        </p:grpSpPr>
        <p:sp>
          <p:nvSpPr>
            <p:cNvPr id="5" name="Google Shape;69;p14">
              <a:extLst>
                <a:ext uri="{FF2B5EF4-FFF2-40B4-BE49-F238E27FC236}">
                  <a16:creationId xmlns:a16="http://schemas.microsoft.com/office/drawing/2014/main" id="{EDAFB15D-6B32-AB1E-DB32-D8F5E85FD4AC}"/>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9" name="Google Shape;70;p14">
              <a:extLst>
                <a:ext uri="{FF2B5EF4-FFF2-40B4-BE49-F238E27FC236}">
                  <a16:creationId xmlns:a16="http://schemas.microsoft.com/office/drawing/2014/main" id="{98B5B106-CAE7-C467-AB7F-AF497734D88F}"/>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13" name="Google Shape;71;p14">
              <a:extLst>
                <a:ext uri="{FF2B5EF4-FFF2-40B4-BE49-F238E27FC236}">
                  <a16:creationId xmlns:a16="http://schemas.microsoft.com/office/drawing/2014/main" id="{0DB57228-0455-BABA-DE5D-3A0AF9117C65}"/>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8" name="Google Shape;72;p14">
              <a:extLst>
                <a:ext uri="{FF2B5EF4-FFF2-40B4-BE49-F238E27FC236}">
                  <a16:creationId xmlns:a16="http://schemas.microsoft.com/office/drawing/2014/main" id="{90DCE6A2-1043-D0DB-CAAB-60754F6A2AD5}"/>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23" name="Google Shape;73;p14">
              <a:extLst>
                <a:ext uri="{FF2B5EF4-FFF2-40B4-BE49-F238E27FC236}">
                  <a16:creationId xmlns:a16="http://schemas.microsoft.com/office/drawing/2014/main" id="{906179DC-AABD-A464-DF7A-9ACBB7D025FD}"/>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24" name="Google Shape;74;p14">
              <a:extLst>
                <a:ext uri="{FF2B5EF4-FFF2-40B4-BE49-F238E27FC236}">
                  <a16:creationId xmlns:a16="http://schemas.microsoft.com/office/drawing/2014/main" id="{21227F90-A377-FFC9-4EF1-40393BD02A6D}"/>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25" name="Google Shape;75;p14">
              <a:extLst>
                <a:ext uri="{FF2B5EF4-FFF2-40B4-BE49-F238E27FC236}">
                  <a16:creationId xmlns:a16="http://schemas.microsoft.com/office/drawing/2014/main" id="{F0120512-F18C-304F-EC7C-5B2AC5C01B1F}"/>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26" name="Google Shape;76;p14">
              <a:extLst>
                <a:ext uri="{FF2B5EF4-FFF2-40B4-BE49-F238E27FC236}">
                  <a16:creationId xmlns:a16="http://schemas.microsoft.com/office/drawing/2014/main" id="{F809E4D9-7071-7CFC-8A32-B0B3F3C87728}"/>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27" name="Google Shape;77;p14">
              <a:extLst>
                <a:ext uri="{FF2B5EF4-FFF2-40B4-BE49-F238E27FC236}">
                  <a16:creationId xmlns:a16="http://schemas.microsoft.com/office/drawing/2014/main" id="{A7A9D8BF-9CB8-F0EB-180F-8B51325A9F6E}"/>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28" name="Google Shape;78;p14">
              <a:extLst>
                <a:ext uri="{FF2B5EF4-FFF2-40B4-BE49-F238E27FC236}">
                  <a16:creationId xmlns:a16="http://schemas.microsoft.com/office/drawing/2014/main" id="{E602A5BB-75E2-85A5-0741-8FF1AF3CBBE0}"/>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29" name="Google Shape;79;p14">
              <a:extLst>
                <a:ext uri="{FF2B5EF4-FFF2-40B4-BE49-F238E27FC236}">
                  <a16:creationId xmlns:a16="http://schemas.microsoft.com/office/drawing/2014/main" id="{CF7ADDCF-599E-47D4-F4FB-FBBCB1C20D7B}"/>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30" name="Google Shape;80;p14">
              <a:extLst>
                <a:ext uri="{FF2B5EF4-FFF2-40B4-BE49-F238E27FC236}">
                  <a16:creationId xmlns:a16="http://schemas.microsoft.com/office/drawing/2014/main" id="{722E0D3A-5FCC-6390-79E3-105362DA28B2}"/>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31" name="Google Shape;81;p14">
              <a:extLst>
                <a:ext uri="{FF2B5EF4-FFF2-40B4-BE49-F238E27FC236}">
                  <a16:creationId xmlns:a16="http://schemas.microsoft.com/office/drawing/2014/main" id="{732BA166-D541-A95F-93A0-CA2131B3EC75}"/>
                </a:ext>
              </a:extLst>
            </p:cNvPr>
            <p:cNvSpPr/>
            <p:nvPr/>
          </p:nvSpPr>
          <p:spPr>
            <a:xfrm>
              <a:off x="2601530"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13</a:t>
              </a:r>
              <a:endParaRPr b="1" dirty="0">
                <a:solidFill>
                  <a:schemeClr val="bg1"/>
                </a:solidFill>
              </a:endParaRPr>
            </a:p>
          </p:txBody>
        </p:sp>
        <p:sp>
          <p:nvSpPr>
            <p:cNvPr id="32" name="Google Shape;82;p14">
              <a:extLst>
                <a:ext uri="{FF2B5EF4-FFF2-40B4-BE49-F238E27FC236}">
                  <a16:creationId xmlns:a16="http://schemas.microsoft.com/office/drawing/2014/main" id="{866E0DD4-36A6-0A58-168F-DDDEDE40D89D}"/>
                </a:ext>
              </a:extLst>
            </p:cNvPr>
            <p:cNvSpPr/>
            <p:nvPr/>
          </p:nvSpPr>
          <p:spPr>
            <a:xfrm>
              <a:off x="3282726"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14</a:t>
              </a:r>
              <a:endParaRPr b="1" dirty="0">
                <a:solidFill>
                  <a:schemeClr val="bg1"/>
                </a:solidFill>
              </a:endParaRPr>
            </a:p>
          </p:txBody>
        </p:sp>
        <p:sp>
          <p:nvSpPr>
            <p:cNvPr id="33" name="Google Shape;83;p14">
              <a:extLst>
                <a:ext uri="{FF2B5EF4-FFF2-40B4-BE49-F238E27FC236}">
                  <a16:creationId xmlns:a16="http://schemas.microsoft.com/office/drawing/2014/main" id="{91797B73-BD25-E3A0-8438-FF6335D68BD8}"/>
                </a:ext>
              </a:extLst>
            </p:cNvPr>
            <p:cNvSpPr/>
            <p:nvPr/>
          </p:nvSpPr>
          <p:spPr>
            <a:xfrm>
              <a:off x="396392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15</a:t>
              </a:r>
              <a:endParaRPr b="1">
                <a:solidFill>
                  <a:schemeClr val="bg1"/>
                </a:solidFill>
              </a:endParaRPr>
            </a:p>
          </p:txBody>
        </p:sp>
        <p:sp>
          <p:nvSpPr>
            <p:cNvPr id="34" name="Google Shape;84;p14">
              <a:extLst>
                <a:ext uri="{FF2B5EF4-FFF2-40B4-BE49-F238E27FC236}">
                  <a16:creationId xmlns:a16="http://schemas.microsoft.com/office/drawing/2014/main" id="{A44515F0-D165-E038-D64D-CD3A13FDF142}"/>
                </a:ext>
              </a:extLst>
            </p:cNvPr>
            <p:cNvSpPr/>
            <p:nvPr/>
          </p:nvSpPr>
          <p:spPr>
            <a:xfrm>
              <a:off x="4645119"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16</a:t>
              </a:r>
              <a:endParaRPr b="1" dirty="0">
                <a:solidFill>
                  <a:schemeClr val="bg1"/>
                </a:solidFill>
              </a:endParaRPr>
            </a:p>
          </p:txBody>
        </p:sp>
      </p:grpSp>
      <p:sp>
        <p:nvSpPr>
          <p:cNvPr id="40" name="Metin kutusu 39">
            <a:extLst>
              <a:ext uri="{FF2B5EF4-FFF2-40B4-BE49-F238E27FC236}">
                <a16:creationId xmlns:a16="http://schemas.microsoft.com/office/drawing/2014/main" id="{CE491604-2D2D-A6CA-2CDA-E0C4A518D5EE}"/>
              </a:ext>
            </a:extLst>
          </p:cNvPr>
          <p:cNvSpPr txBox="1"/>
          <p:nvPr/>
        </p:nvSpPr>
        <p:spPr>
          <a:xfrm>
            <a:off x="1669315" y="1188040"/>
            <a:ext cx="9399178" cy="2123658"/>
          </a:xfrm>
          <a:prstGeom prst="rect">
            <a:avLst/>
          </a:prstGeom>
          <a:noFill/>
        </p:spPr>
        <p:txBody>
          <a:bodyPr wrap="square">
            <a:spAutoFit/>
          </a:bodyPr>
          <a:lstStyle/>
          <a:p>
            <a:pPr algn="ctr"/>
            <a:r>
              <a:rPr lang="tr-TR" sz="4400" dirty="0"/>
              <a:t>Türkiye’yi ağaçlandırmak ve erozyonla mücadele etmek amacıyla kurulan Sivil Toplum Kuruluşu hangisidir?</a:t>
            </a:r>
            <a:endParaRPr lang="tr-TR" sz="8800" dirty="0"/>
          </a:p>
        </p:txBody>
      </p:sp>
    </p:spTree>
    <p:extLst>
      <p:ext uri="{BB962C8B-B14F-4D97-AF65-F5344CB8AC3E}">
        <p14:creationId xmlns:p14="http://schemas.microsoft.com/office/powerpoint/2010/main" val="109122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4"/>
                                        </p:tgtEl>
                                        <p:attrNameLst>
                                          <p:attrName>ppt_x</p:attrName>
                                        </p:attrNameLst>
                                      </p:cBhvr>
                                      <p:tavLst>
                                        <p:tav tm="0">
                                          <p:val>
                                            <p:strVal val="ppt_x"/>
                                          </p:val>
                                        </p:tav>
                                        <p:tav tm="100000">
                                          <p:val>
                                            <p:strVal val="ppt_x-ppt_w/2"/>
                                          </p:val>
                                        </p:tav>
                                      </p:tavLst>
                                    </p:anim>
                                    <p:anim calcmode="lin" valueType="num">
                                      <p:cBhvr>
                                        <p:cTn id="16" dur="59000"/>
                                        <p:tgtEl>
                                          <p:spTgt spid="4"/>
                                        </p:tgtEl>
                                        <p:attrNameLst>
                                          <p:attrName>ppt_y</p:attrName>
                                        </p:attrNameLst>
                                      </p:cBhvr>
                                      <p:tavLst>
                                        <p:tav tm="0">
                                          <p:val>
                                            <p:strVal val="ppt_y"/>
                                          </p:val>
                                        </p:tav>
                                        <p:tav tm="100000">
                                          <p:val>
                                            <p:strVal val="ppt_y"/>
                                          </p:val>
                                        </p:tav>
                                      </p:tavLst>
                                    </p:anim>
                                    <p:anim calcmode="lin" valueType="num">
                                      <p:cBhvr>
                                        <p:cTn id="17" dur="59000"/>
                                        <p:tgtEl>
                                          <p:spTgt spid="4"/>
                                        </p:tgtEl>
                                        <p:attrNameLst>
                                          <p:attrName>ppt_w</p:attrName>
                                        </p:attrNameLst>
                                      </p:cBhvr>
                                      <p:tavLst>
                                        <p:tav tm="0">
                                          <p:val>
                                            <p:strVal val="ppt_w"/>
                                          </p:val>
                                        </p:tav>
                                        <p:tav tm="100000">
                                          <p:val>
                                            <p:fltVal val="0"/>
                                          </p:val>
                                        </p:tav>
                                      </p:tavLst>
                                    </p:anim>
                                    <p:anim calcmode="lin" valueType="num">
                                      <p:cBhvr>
                                        <p:cTn id="18" dur="59000"/>
                                        <p:tgtEl>
                                          <p:spTgt spid="4"/>
                                        </p:tgtEl>
                                        <p:attrNameLst>
                                          <p:attrName>ppt_h</p:attrName>
                                        </p:attrNameLst>
                                      </p:cBhvr>
                                      <p:tavLst>
                                        <p:tav tm="0">
                                          <p:val>
                                            <p:strVal val="ppt_h"/>
                                          </p:val>
                                        </p:tav>
                                        <p:tav tm="100000">
                                          <p:val>
                                            <p:strVal val="ppt_h"/>
                                          </p:val>
                                        </p:tav>
                                      </p:tavLst>
                                    </p:anim>
                                    <p:set>
                                      <p:cBhvr>
                                        <p:cTn id="19" dur="1" fill="hold">
                                          <p:stCondLst>
                                            <p:cond delay="58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10000"/>
                                        <p:tgtEl>
                                          <p:spTgt spid="16"/>
                                        </p:tgtEl>
                                        <p:attrNameLst>
                                          <p:attrName>ppt_x</p:attrName>
                                        </p:attrNameLst>
                                      </p:cBhvr>
                                      <p:tavLst>
                                        <p:tav tm="0">
                                          <p:val>
                                            <p:strVal val="ppt_x"/>
                                          </p:val>
                                        </p:tav>
                                        <p:tav tm="100000">
                                          <p:val>
                                            <p:strVal val="ppt_x-ppt_w/2"/>
                                          </p:val>
                                        </p:tav>
                                      </p:tavLst>
                                    </p:anim>
                                    <p:anim calcmode="lin" valueType="num">
                                      <p:cBhvr>
                                        <p:cTn id="23" dur="10000"/>
                                        <p:tgtEl>
                                          <p:spTgt spid="16"/>
                                        </p:tgtEl>
                                        <p:attrNameLst>
                                          <p:attrName>ppt_y</p:attrName>
                                        </p:attrNameLst>
                                      </p:cBhvr>
                                      <p:tavLst>
                                        <p:tav tm="0">
                                          <p:val>
                                            <p:strVal val="ppt_y"/>
                                          </p:val>
                                        </p:tav>
                                        <p:tav tm="100000">
                                          <p:val>
                                            <p:strVal val="ppt_y"/>
                                          </p:val>
                                        </p:tav>
                                      </p:tavLst>
                                    </p:anim>
                                    <p:anim calcmode="lin" valueType="num">
                                      <p:cBhvr>
                                        <p:cTn id="24" dur="10000"/>
                                        <p:tgtEl>
                                          <p:spTgt spid="16"/>
                                        </p:tgtEl>
                                        <p:attrNameLst>
                                          <p:attrName>ppt_w</p:attrName>
                                        </p:attrNameLst>
                                      </p:cBhvr>
                                      <p:tavLst>
                                        <p:tav tm="0">
                                          <p:val>
                                            <p:strVal val="ppt_w"/>
                                          </p:val>
                                        </p:tav>
                                        <p:tav tm="100000">
                                          <p:val>
                                            <p:fltVal val="0"/>
                                          </p:val>
                                        </p:tav>
                                      </p:tavLst>
                                    </p:anim>
                                    <p:anim calcmode="lin" valueType="num">
                                      <p:cBhvr>
                                        <p:cTn id="25" dur="10000"/>
                                        <p:tgtEl>
                                          <p:spTgt spid="16"/>
                                        </p:tgtEl>
                                        <p:attrNameLst>
                                          <p:attrName>ppt_h</p:attrName>
                                        </p:attrNameLst>
                                      </p:cBhvr>
                                      <p:tavLst>
                                        <p:tav tm="0">
                                          <p:val>
                                            <p:strVal val="ppt_h"/>
                                          </p:val>
                                        </p:tav>
                                        <p:tav tm="100000">
                                          <p:val>
                                            <p:strVal val="ppt_h"/>
                                          </p:val>
                                        </p:tav>
                                      </p:tavLst>
                                    </p:anim>
                                    <p:set>
                                      <p:cBhvr>
                                        <p:cTn id="26"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son 10 ve gong.WAV"/>
                                        </p:tgtEl>
                                      </p:cMediaNode>
                                    </p:audio>
                                  </p:subTnLst>
                                </p:cTn>
                              </p:par>
                            </p:childTnLst>
                          </p:cTn>
                        </p:par>
                        <p:par>
                          <p:cTn id="27" fill="hold">
                            <p:stCondLst>
                              <p:cond delay="69000"/>
                            </p:stCondLst>
                            <p:childTnLst>
                              <p:par>
                                <p:cTn id="28" presetID="1"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69000"/>
                            </p:stCondLst>
                            <p:childTnLst>
                              <p:par>
                                <p:cTn id="31" presetID="1" presetClass="exit"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20" grpId="0" animBg="1"/>
      <p:bldP spid="19"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GENEL KÜLTÜR</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3" cy="621025"/>
            <a:chOff x="1239137" y="110175"/>
            <a:chExt cx="6665713"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5</a:t>
              </a:r>
              <a:endParaRPr b="1">
                <a:solidFill>
                  <a:schemeClr val="bg1"/>
                </a:solidFill>
              </a:endParaRPr>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6</a:t>
              </a:r>
              <a:endParaRPr b="1">
                <a:solidFill>
                  <a:schemeClr val="bg1"/>
                </a:solidFill>
              </a:endParaRPr>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7</a:t>
              </a:r>
              <a:endParaRPr b="1">
                <a:solidFill>
                  <a:schemeClr val="bg1"/>
                </a:solidFill>
              </a:endParaRPr>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8</a:t>
              </a:r>
              <a:endParaRPr b="1">
                <a:solidFill>
                  <a:schemeClr val="bg1"/>
                </a:solidFill>
              </a:endParaRPr>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9</a:t>
              </a:r>
              <a:endParaRPr b="1">
                <a:solidFill>
                  <a:schemeClr val="bg1"/>
                </a:solidFill>
              </a:endParaRPr>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10</a:t>
              </a:r>
              <a:endParaRPr b="1">
                <a:solidFill>
                  <a:schemeClr val="bg1"/>
                </a:solidFill>
              </a:endParaRPr>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11</a:t>
              </a:r>
              <a:endParaRPr b="1" dirty="0">
                <a:solidFill>
                  <a:schemeClr val="bg1"/>
                </a:solidFill>
              </a:endParaRPr>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12</a:t>
              </a:r>
              <a:endParaRPr b="1">
                <a:solidFill>
                  <a:schemeClr val="bg1"/>
                </a:solidFill>
              </a:endParaRPr>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13</a:t>
              </a:r>
              <a:endParaRPr b="1">
                <a:solidFill>
                  <a:schemeClr val="bg1"/>
                </a:solidFill>
              </a:endParaRPr>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14</a:t>
              </a:r>
              <a:endParaRPr b="1" dirty="0">
                <a:solidFill>
                  <a:schemeClr val="bg1"/>
                </a:solidFill>
              </a:endParaRPr>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15</a:t>
              </a:r>
              <a:endParaRPr b="1">
                <a:solidFill>
                  <a:schemeClr val="bg1"/>
                </a:solidFill>
              </a:endParaRPr>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16</a:t>
              </a:r>
              <a:endParaRPr b="1" dirty="0">
                <a:solidFill>
                  <a:schemeClr val="bg1"/>
                </a:solidFill>
              </a:endParaRPr>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444737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9900" dirty="0">
                <a:ln w="0"/>
                <a:solidFill>
                  <a:schemeClr val="tx1"/>
                </a:solidFill>
                <a:effectLst>
                  <a:outerShdw blurRad="38100" dist="19050" dir="2700000" algn="tl" rotWithShape="0">
                    <a:schemeClr val="dk1">
                      <a:alpha val="40000"/>
                    </a:schemeClr>
                  </a:outerShdw>
                </a:effectLst>
              </a:rPr>
              <a:t>TEMA</a:t>
            </a:r>
          </a:p>
          <a:p>
            <a:endParaRPr lang="tr-TR" dirty="0"/>
          </a:p>
        </p:txBody>
      </p:sp>
    </p:spTree>
    <p:extLst>
      <p:ext uri="{BB962C8B-B14F-4D97-AF65-F5344CB8AC3E}">
        <p14:creationId xmlns:p14="http://schemas.microsoft.com/office/powerpoint/2010/main" val="1789097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6230"/>
          <a:stretch/>
        </p:blipFill>
        <p:spPr>
          <a:xfrm>
            <a:off x="104293" y="-23149"/>
            <a:ext cx="12230582" cy="6881149"/>
          </a:xfrm>
          <a:prstGeom prst="rect">
            <a:avLst/>
          </a:prstGeom>
        </p:spPr>
      </p:pic>
      <p:sp>
        <p:nvSpPr>
          <p:cNvPr id="2" name="Dikdörtgen 1">
            <a:extLst>
              <a:ext uri="{FF2B5EF4-FFF2-40B4-BE49-F238E27FC236}">
                <a16:creationId xmlns:a16="http://schemas.microsoft.com/office/drawing/2014/main" id="{03356AC5-356B-7F8E-E844-8E84A4875581}"/>
              </a:ext>
            </a:extLst>
          </p:cNvPr>
          <p:cNvSpPr/>
          <p:nvPr/>
        </p:nvSpPr>
        <p:spPr>
          <a:xfrm>
            <a:off x="330200" y="5753100"/>
            <a:ext cx="11633200" cy="965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t>BORSA İSTANBUL ETİMESGUT SÜVARİ ORTAOKULU</a:t>
            </a:r>
          </a:p>
        </p:txBody>
      </p:sp>
    </p:spTree>
    <p:extLst>
      <p:ext uri="{BB962C8B-B14F-4D97-AF65-F5344CB8AC3E}">
        <p14:creationId xmlns:p14="http://schemas.microsoft.com/office/powerpoint/2010/main" val="403720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TÜRKÇE</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lt1"/>
                  </a:solidFill>
                </a:rPr>
                <a:t>1</a:t>
              </a:r>
              <a:endParaRPr b="1" dirty="0">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chemeClr val="accent4">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3</a:t>
              </a:r>
              <a:endParaRPr b="1" dirty="0"/>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4</a:t>
              </a:r>
              <a:endParaRPr b="1"/>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a:t>
              </a:r>
              <a:endParaRPr b="1"/>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Metin kutusu 27"/>
          <p:cNvSpPr txBox="1"/>
          <p:nvPr/>
        </p:nvSpPr>
        <p:spPr>
          <a:xfrm>
            <a:off x="0" y="1614791"/>
            <a:ext cx="12192000" cy="261610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8000" dirty="0">
                <a:ln w="0"/>
                <a:solidFill>
                  <a:schemeClr val="tx1"/>
                </a:solidFill>
                <a:effectLst>
                  <a:outerShdw blurRad="38100" dist="19050" dir="2700000" algn="tl" rotWithShape="0">
                    <a:schemeClr val="dk1">
                      <a:alpha val="40000"/>
                    </a:schemeClr>
                  </a:outerShdw>
                </a:effectLst>
              </a:rPr>
              <a:t>Deneme </a:t>
            </a:r>
          </a:p>
          <a:p>
            <a:endParaRPr lang="tr-TR" dirty="0"/>
          </a:p>
        </p:txBody>
      </p:sp>
      <p:sp>
        <p:nvSpPr>
          <p:cNvPr id="29" name="Komut Düğmesi: İleri veya Sonraki 28">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Komut Düğmesi: Geri veya Önceki 29">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49468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26C7A70-4AB6-63B7-1297-BFED8C8A772F}"/>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TÜRKÇE</a:t>
            </a:r>
          </a:p>
        </p:txBody>
      </p:sp>
      <p:grpSp>
        <p:nvGrpSpPr>
          <p:cNvPr id="3" name="Google Shape;68;p14">
            <a:extLst>
              <a:ext uri="{FF2B5EF4-FFF2-40B4-BE49-F238E27FC236}">
                <a16:creationId xmlns:a16="http://schemas.microsoft.com/office/drawing/2014/main" id="{820C3EE7-E62E-809A-3FF5-498ACEA7AFED}"/>
              </a:ext>
            </a:extLst>
          </p:cNvPr>
          <p:cNvGrpSpPr/>
          <p:nvPr/>
        </p:nvGrpSpPr>
        <p:grpSpPr>
          <a:xfrm>
            <a:off x="2763143" y="286021"/>
            <a:ext cx="6665714" cy="621025"/>
            <a:chOff x="1239137" y="110175"/>
            <a:chExt cx="6665714" cy="621025"/>
          </a:xfrm>
        </p:grpSpPr>
        <p:sp>
          <p:nvSpPr>
            <p:cNvPr id="5" name="Google Shape;69;p14">
              <a:extLst>
                <a:ext uri="{FF2B5EF4-FFF2-40B4-BE49-F238E27FC236}">
                  <a16:creationId xmlns:a16="http://schemas.microsoft.com/office/drawing/2014/main" id="{4ABE9957-B1B4-E5EF-F0B0-985445E08AE9}"/>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9" name="Google Shape;70;p14">
              <a:extLst>
                <a:ext uri="{FF2B5EF4-FFF2-40B4-BE49-F238E27FC236}">
                  <a16:creationId xmlns:a16="http://schemas.microsoft.com/office/drawing/2014/main" id="{161608AE-D43C-D4E5-48B1-0B7A00C4EEDC}"/>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13" name="Google Shape;71;p14">
              <a:extLst>
                <a:ext uri="{FF2B5EF4-FFF2-40B4-BE49-F238E27FC236}">
                  <a16:creationId xmlns:a16="http://schemas.microsoft.com/office/drawing/2014/main" id="{A480E988-C3F9-EB45-95ED-B8BED39825AB}"/>
                </a:ext>
              </a:extLst>
            </p:cNvPr>
            <p:cNvSpPr/>
            <p:nvPr/>
          </p:nvSpPr>
          <p:spPr>
            <a:xfrm>
              <a:off x="260153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3</a:t>
              </a:r>
              <a:endParaRPr b="1" dirty="0"/>
            </a:p>
          </p:txBody>
        </p:sp>
        <p:sp>
          <p:nvSpPr>
            <p:cNvPr id="17" name="Google Shape;72;p14">
              <a:extLst>
                <a:ext uri="{FF2B5EF4-FFF2-40B4-BE49-F238E27FC236}">
                  <a16:creationId xmlns:a16="http://schemas.microsoft.com/office/drawing/2014/main" id="{84486DEC-2E01-CE8C-72EC-0BD2925FF7ED}"/>
                </a:ext>
              </a:extLst>
            </p:cNvPr>
            <p:cNvSpPr/>
            <p:nvPr/>
          </p:nvSpPr>
          <p:spPr>
            <a:xfrm>
              <a:off x="3282733"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4</a:t>
              </a:r>
              <a:endParaRPr b="1"/>
            </a:p>
          </p:txBody>
        </p:sp>
        <p:sp>
          <p:nvSpPr>
            <p:cNvPr id="18" name="Google Shape;73;p14">
              <a:extLst>
                <a:ext uri="{FF2B5EF4-FFF2-40B4-BE49-F238E27FC236}">
                  <a16:creationId xmlns:a16="http://schemas.microsoft.com/office/drawing/2014/main" id="{9211DD4E-4190-EB57-6F66-E8BC29CB94E9}"/>
                </a:ext>
              </a:extLst>
            </p:cNvPr>
            <p:cNvSpPr/>
            <p:nvPr/>
          </p:nvSpPr>
          <p:spPr>
            <a:xfrm>
              <a:off x="396392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a:t>
              </a:r>
              <a:endParaRPr b="1"/>
            </a:p>
          </p:txBody>
        </p:sp>
        <p:sp>
          <p:nvSpPr>
            <p:cNvPr id="19" name="Google Shape;74;p14">
              <a:extLst>
                <a:ext uri="{FF2B5EF4-FFF2-40B4-BE49-F238E27FC236}">
                  <a16:creationId xmlns:a16="http://schemas.microsoft.com/office/drawing/2014/main" id="{DA901239-F5FD-B3E6-244E-48D299F8A1F9}"/>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24" name="Google Shape;75;p14">
              <a:extLst>
                <a:ext uri="{FF2B5EF4-FFF2-40B4-BE49-F238E27FC236}">
                  <a16:creationId xmlns:a16="http://schemas.microsoft.com/office/drawing/2014/main" id="{E6663242-40E6-2755-39DB-AD2BD561B21A}"/>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25" name="Google Shape;76;p14">
              <a:extLst>
                <a:ext uri="{FF2B5EF4-FFF2-40B4-BE49-F238E27FC236}">
                  <a16:creationId xmlns:a16="http://schemas.microsoft.com/office/drawing/2014/main" id="{A0F2AFCB-DAF9-458F-DEB7-E7B1092053CB}"/>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26" name="Google Shape;77;p14">
              <a:extLst>
                <a:ext uri="{FF2B5EF4-FFF2-40B4-BE49-F238E27FC236}">
                  <a16:creationId xmlns:a16="http://schemas.microsoft.com/office/drawing/2014/main" id="{0DA698C1-87DB-A093-58CB-1CC45174BE34}"/>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27" name="Google Shape;78;p14">
              <a:extLst>
                <a:ext uri="{FF2B5EF4-FFF2-40B4-BE49-F238E27FC236}">
                  <a16:creationId xmlns:a16="http://schemas.microsoft.com/office/drawing/2014/main" id="{ED6F1B04-D550-6D8A-F698-EE1110E5E9EB}"/>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28" name="Google Shape;79;p14">
              <a:extLst>
                <a:ext uri="{FF2B5EF4-FFF2-40B4-BE49-F238E27FC236}">
                  <a16:creationId xmlns:a16="http://schemas.microsoft.com/office/drawing/2014/main" id="{5892E032-0BAA-68BE-70E5-E43C94B74DD7}"/>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29" name="Google Shape;80;p14">
              <a:extLst>
                <a:ext uri="{FF2B5EF4-FFF2-40B4-BE49-F238E27FC236}">
                  <a16:creationId xmlns:a16="http://schemas.microsoft.com/office/drawing/2014/main" id="{C234925F-B71C-496E-FEF9-5CB4705D322C}"/>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30" name="Google Shape;81;p14">
              <a:extLst>
                <a:ext uri="{FF2B5EF4-FFF2-40B4-BE49-F238E27FC236}">
                  <a16:creationId xmlns:a16="http://schemas.microsoft.com/office/drawing/2014/main" id="{EEBB89A6-8379-772D-19F6-39F75D287270}"/>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31" name="Google Shape;82;p14">
              <a:extLst>
                <a:ext uri="{FF2B5EF4-FFF2-40B4-BE49-F238E27FC236}">
                  <a16:creationId xmlns:a16="http://schemas.microsoft.com/office/drawing/2014/main" id="{26014D31-A059-2213-C922-3E029DFB539C}"/>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2" name="Google Shape;83;p14">
              <a:extLst>
                <a:ext uri="{FF2B5EF4-FFF2-40B4-BE49-F238E27FC236}">
                  <a16:creationId xmlns:a16="http://schemas.microsoft.com/office/drawing/2014/main" id="{29030505-17A3-7227-AC4B-F282FB7DDEA8}"/>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15</a:t>
              </a:r>
              <a:endParaRPr b="1" dirty="0"/>
            </a:p>
          </p:txBody>
        </p:sp>
        <p:sp>
          <p:nvSpPr>
            <p:cNvPr id="33" name="Google Shape;84;p14">
              <a:extLst>
                <a:ext uri="{FF2B5EF4-FFF2-40B4-BE49-F238E27FC236}">
                  <a16:creationId xmlns:a16="http://schemas.microsoft.com/office/drawing/2014/main" id="{BF452871-8301-6ED0-5770-6430F0D6341B}"/>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4" name="Google Shape;85;p14">
              <a:extLst>
                <a:ext uri="{FF2B5EF4-FFF2-40B4-BE49-F238E27FC236}">
                  <a16:creationId xmlns:a16="http://schemas.microsoft.com/office/drawing/2014/main" id="{F2170285-941B-D99B-5C84-701319DE23F0}"/>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5" name="Google Shape;86;p14">
              <a:extLst>
                <a:ext uri="{FF2B5EF4-FFF2-40B4-BE49-F238E27FC236}">
                  <a16:creationId xmlns:a16="http://schemas.microsoft.com/office/drawing/2014/main" id="{E4590AB2-4A9B-F010-5A58-BA53F3851A11}"/>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6" name="Google Shape;87;p14">
              <a:extLst>
                <a:ext uri="{FF2B5EF4-FFF2-40B4-BE49-F238E27FC236}">
                  <a16:creationId xmlns:a16="http://schemas.microsoft.com/office/drawing/2014/main" id="{6B954FE6-E0B3-F399-7779-7869DC89DF3E}"/>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7" name="Google Shape;88;p14">
              <a:extLst>
                <a:ext uri="{FF2B5EF4-FFF2-40B4-BE49-F238E27FC236}">
                  <a16:creationId xmlns:a16="http://schemas.microsoft.com/office/drawing/2014/main" id="{479CCC8C-11F2-FCD3-3351-F9898B478444}"/>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38" name="Komut Düğmesi: İleri veya Sonraki 20">
            <a:hlinkClick r:id="" action="ppaction://hlinkshowjump?jump=nextslide" highlightClick="1"/>
            <a:extLst>
              <a:ext uri="{FF2B5EF4-FFF2-40B4-BE49-F238E27FC236}">
                <a16:creationId xmlns:a16="http://schemas.microsoft.com/office/drawing/2014/main" id="{6CC002C8-A43F-5149-FF53-6EAFF53E5CB7}"/>
              </a:ext>
            </a:extLst>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Komut Düğmesi: Geri veya Önceki 21">
            <a:hlinkClick r:id="" action="ppaction://hlinkshowjump?jump=previousslide" highlightClick="1"/>
            <a:extLst>
              <a:ext uri="{FF2B5EF4-FFF2-40B4-BE49-F238E27FC236}">
                <a16:creationId xmlns:a16="http://schemas.microsoft.com/office/drawing/2014/main" id="{65B58D8E-4B02-1409-1473-4EA4DCAB09C6}"/>
              </a:ext>
            </a:extLst>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Dikdörtgen 40">
            <a:extLst>
              <a:ext uri="{FF2B5EF4-FFF2-40B4-BE49-F238E27FC236}">
                <a16:creationId xmlns:a16="http://schemas.microsoft.com/office/drawing/2014/main" id="{9983E433-7C7F-2D53-64C5-250D603C8389}"/>
              </a:ext>
            </a:extLst>
          </p:cNvPr>
          <p:cNvSpPr/>
          <p:nvPr/>
        </p:nvSpPr>
        <p:spPr>
          <a:xfrm>
            <a:off x="7969125" y="5046446"/>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42" name="Düz Bağlayıcı 41">
            <a:extLst>
              <a:ext uri="{FF2B5EF4-FFF2-40B4-BE49-F238E27FC236}">
                <a16:creationId xmlns:a16="http://schemas.microsoft.com/office/drawing/2014/main" id="{1E8B577F-FBB9-4216-B9B4-1E3DC07872E2}"/>
              </a:ext>
            </a:extLst>
          </p:cNvPr>
          <p:cNvCxnSpPr/>
          <p:nvPr/>
        </p:nvCxnSpPr>
        <p:spPr>
          <a:xfrm>
            <a:off x="3262583" y="4233483"/>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43" name="Dikdörtgen 42">
            <a:extLst>
              <a:ext uri="{FF2B5EF4-FFF2-40B4-BE49-F238E27FC236}">
                <a16:creationId xmlns:a16="http://schemas.microsoft.com/office/drawing/2014/main" id="{B7117455-49A8-2E23-A670-04220249C033}"/>
              </a:ext>
            </a:extLst>
          </p:cNvPr>
          <p:cNvSpPr/>
          <p:nvPr/>
        </p:nvSpPr>
        <p:spPr>
          <a:xfrm>
            <a:off x="472372" y="5648649"/>
            <a:ext cx="2337949"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44" name="Düz Bağlayıcı 43">
            <a:extLst>
              <a:ext uri="{FF2B5EF4-FFF2-40B4-BE49-F238E27FC236}">
                <a16:creationId xmlns:a16="http://schemas.microsoft.com/office/drawing/2014/main" id="{9BBF2E1F-2881-EB33-9D8A-BB22428B50B5}"/>
              </a:ext>
            </a:extLst>
          </p:cNvPr>
          <p:cNvCxnSpPr/>
          <p:nvPr/>
        </p:nvCxnSpPr>
        <p:spPr>
          <a:xfrm>
            <a:off x="4351914" y="6044565"/>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45" name="Düz Bağlayıcı 44">
            <a:extLst>
              <a:ext uri="{FF2B5EF4-FFF2-40B4-BE49-F238E27FC236}">
                <a16:creationId xmlns:a16="http://schemas.microsoft.com/office/drawing/2014/main" id="{8BDDB964-2DD1-7B1E-BF53-67A351BD3BE1}"/>
              </a:ext>
            </a:extLst>
          </p:cNvPr>
          <p:cNvCxnSpPr/>
          <p:nvPr/>
        </p:nvCxnSpPr>
        <p:spPr>
          <a:xfrm>
            <a:off x="7951914" y="6044565"/>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46" name="Dikdörtgen 45">
            <a:extLst>
              <a:ext uri="{FF2B5EF4-FFF2-40B4-BE49-F238E27FC236}">
                <a16:creationId xmlns:a16="http://schemas.microsoft.com/office/drawing/2014/main" id="{B454BEC0-CAB7-AAFF-FBBF-76BA395C6C67}"/>
              </a:ext>
            </a:extLst>
          </p:cNvPr>
          <p:cNvSpPr/>
          <p:nvPr/>
        </p:nvSpPr>
        <p:spPr>
          <a:xfrm>
            <a:off x="7352706" y="6045943"/>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47" name="Düz Bağlayıcı 46">
            <a:extLst>
              <a:ext uri="{FF2B5EF4-FFF2-40B4-BE49-F238E27FC236}">
                <a16:creationId xmlns:a16="http://schemas.microsoft.com/office/drawing/2014/main" id="{8FA3D809-D88D-64D7-D33C-97D2974E5579}"/>
              </a:ext>
            </a:extLst>
          </p:cNvPr>
          <p:cNvCxnSpPr/>
          <p:nvPr/>
        </p:nvCxnSpPr>
        <p:spPr>
          <a:xfrm>
            <a:off x="3262583" y="6044565"/>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8" name="Dikdörtgen 47">
            <a:extLst>
              <a:ext uri="{FF2B5EF4-FFF2-40B4-BE49-F238E27FC236}">
                <a16:creationId xmlns:a16="http://schemas.microsoft.com/office/drawing/2014/main" id="{44066ADF-5C11-A365-0F82-744DA0D48649}"/>
              </a:ext>
            </a:extLst>
          </p:cNvPr>
          <p:cNvSpPr/>
          <p:nvPr/>
        </p:nvSpPr>
        <p:spPr>
          <a:xfrm>
            <a:off x="3247522" y="605432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49" name="Dikdörtgen 48">
            <a:extLst>
              <a:ext uri="{FF2B5EF4-FFF2-40B4-BE49-F238E27FC236}">
                <a16:creationId xmlns:a16="http://schemas.microsoft.com/office/drawing/2014/main" id="{37C5D2DF-3898-4A34-FF9A-6F6CE62F7612}"/>
              </a:ext>
            </a:extLst>
          </p:cNvPr>
          <p:cNvSpPr/>
          <p:nvPr/>
        </p:nvSpPr>
        <p:spPr>
          <a:xfrm>
            <a:off x="3262583" y="5047824"/>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50" name="Yuvarlatılmış Dikdörtgen 19">
            <a:extLst>
              <a:ext uri="{FF2B5EF4-FFF2-40B4-BE49-F238E27FC236}">
                <a16:creationId xmlns:a16="http://schemas.microsoft.com/office/drawing/2014/main" id="{AA3FA579-B042-010D-09A2-045C234FA986}"/>
              </a:ext>
            </a:extLst>
          </p:cNvPr>
          <p:cNvSpPr/>
          <p:nvPr/>
        </p:nvSpPr>
        <p:spPr>
          <a:xfrm>
            <a:off x="10020336" y="4327996"/>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51" name="Dikdörtgen 50">
            <a:extLst>
              <a:ext uri="{FF2B5EF4-FFF2-40B4-BE49-F238E27FC236}">
                <a16:creationId xmlns:a16="http://schemas.microsoft.com/office/drawing/2014/main" id="{2F1DD214-A7AD-7CB8-4C7A-21563BB2BA10}"/>
              </a:ext>
            </a:extLst>
          </p:cNvPr>
          <p:cNvSpPr/>
          <p:nvPr/>
        </p:nvSpPr>
        <p:spPr>
          <a:xfrm>
            <a:off x="4369125" y="5047823"/>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52" name="Dikdörtgen 51">
            <a:extLst>
              <a:ext uri="{FF2B5EF4-FFF2-40B4-BE49-F238E27FC236}">
                <a16:creationId xmlns:a16="http://schemas.microsoft.com/office/drawing/2014/main" id="{6DD0A93F-0B07-127B-96BC-EB87E47B1BB6}"/>
              </a:ext>
            </a:extLst>
          </p:cNvPr>
          <p:cNvSpPr/>
          <p:nvPr/>
        </p:nvSpPr>
        <p:spPr>
          <a:xfrm>
            <a:off x="493902" y="5648649"/>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53" name="Dikdörtgen 52">
            <a:extLst>
              <a:ext uri="{FF2B5EF4-FFF2-40B4-BE49-F238E27FC236}">
                <a16:creationId xmlns:a16="http://schemas.microsoft.com/office/drawing/2014/main" id="{433EC9CD-B3E8-B276-56FF-00E99E996187}"/>
              </a:ext>
            </a:extLst>
          </p:cNvPr>
          <p:cNvSpPr/>
          <p:nvPr/>
        </p:nvSpPr>
        <p:spPr>
          <a:xfrm>
            <a:off x="245799" y="4959249"/>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55" name="Metin kutusu 54">
            <a:extLst>
              <a:ext uri="{FF2B5EF4-FFF2-40B4-BE49-F238E27FC236}">
                <a16:creationId xmlns:a16="http://schemas.microsoft.com/office/drawing/2014/main" id="{0FD8BC6A-380E-A289-0BB4-A6FD57C8FC41}"/>
              </a:ext>
            </a:extLst>
          </p:cNvPr>
          <p:cNvSpPr txBox="1"/>
          <p:nvPr/>
        </p:nvSpPr>
        <p:spPr>
          <a:xfrm>
            <a:off x="663763" y="1177388"/>
            <a:ext cx="10317626" cy="1938992"/>
          </a:xfrm>
          <a:prstGeom prst="rect">
            <a:avLst/>
          </a:prstGeom>
          <a:noFill/>
        </p:spPr>
        <p:txBody>
          <a:bodyPr wrap="square">
            <a:spAutoFit/>
          </a:bodyPr>
          <a:lstStyle/>
          <a:p>
            <a:pPr algn="ctr"/>
            <a:r>
              <a:rPr lang="tr-TR" sz="6000" dirty="0"/>
              <a:t>İçinde sözde özne olan bir cümlede hangi öğe bulunamaz?</a:t>
            </a:r>
            <a:endParaRPr lang="tr-TR" sz="9600" dirty="0"/>
          </a:p>
        </p:txBody>
      </p:sp>
    </p:spTree>
    <p:extLst>
      <p:ext uri="{BB962C8B-B14F-4D97-AF65-F5344CB8AC3E}">
        <p14:creationId xmlns:p14="http://schemas.microsoft.com/office/powerpoint/2010/main" val="277199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50"/>
                                        </p:tgtEl>
                                        <p:attrNameLst>
                                          <p:attrName>ppt_y</p:attrName>
                                        </p:attrNameLst>
                                      </p:cBhvr>
                                      <p:tavLst>
                                        <p:tav tm="0">
                                          <p:val>
                                            <p:strVal val="ppt_y"/>
                                          </p:val>
                                        </p:tav>
                                        <p:tav tm="100000">
                                          <p:val>
                                            <p:strVal val="ppt_y"/>
                                          </p:val>
                                        </p:tav>
                                      </p:tavLst>
                                    </p:anim>
                                    <p:anim calcmode="lin" valueType="num">
                                      <p:cBhvr>
                                        <p:cTn id="8" dur="250"/>
                                        <p:tgtEl>
                                          <p:spTgt spid="5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5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50"/>
                                        </p:tgtEl>
                                      </p:cBhvr>
                                    </p:animEffect>
                                    <p:set>
                                      <p:cBhvr>
                                        <p:cTn id="11" dur="1" fill="hold">
                                          <p:stCondLst>
                                            <p:cond delay="249"/>
                                          </p:stCondLst>
                                        </p:cTn>
                                        <p:tgtEl>
                                          <p:spTgt spid="50"/>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5"/>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41"/>
                                        </p:tgtEl>
                                        <p:attrNameLst>
                                          <p:attrName>ppt_x</p:attrName>
                                        </p:attrNameLst>
                                      </p:cBhvr>
                                      <p:tavLst>
                                        <p:tav tm="0">
                                          <p:val>
                                            <p:strVal val="ppt_x"/>
                                          </p:val>
                                        </p:tav>
                                        <p:tav tm="100000">
                                          <p:val>
                                            <p:strVal val="ppt_x-ppt_w/2"/>
                                          </p:val>
                                        </p:tav>
                                      </p:tavLst>
                                    </p:anim>
                                    <p:anim calcmode="lin" valueType="num">
                                      <p:cBhvr>
                                        <p:cTn id="16" dur="59000"/>
                                        <p:tgtEl>
                                          <p:spTgt spid="41"/>
                                        </p:tgtEl>
                                        <p:attrNameLst>
                                          <p:attrName>ppt_y</p:attrName>
                                        </p:attrNameLst>
                                      </p:cBhvr>
                                      <p:tavLst>
                                        <p:tav tm="0">
                                          <p:val>
                                            <p:strVal val="ppt_y"/>
                                          </p:val>
                                        </p:tav>
                                        <p:tav tm="100000">
                                          <p:val>
                                            <p:strVal val="ppt_y"/>
                                          </p:val>
                                        </p:tav>
                                      </p:tavLst>
                                    </p:anim>
                                    <p:anim calcmode="lin" valueType="num">
                                      <p:cBhvr>
                                        <p:cTn id="17" dur="59000"/>
                                        <p:tgtEl>
                                          <p:spTgt spid="41"/>
                                        </p:tgtEl>
                                        <p:attrNameLst>
                                          <p:attrName>ppt_w</p:attrName>
                                        </p:attrNameLst>
                                      </p:cBhvr>
                                      <p:tavLst>
                                        <p:tav tm="0">
                                          <p:val>
                                            <p:strVal val="ppt_w"/>
                                          </p:val>
                                        </p:tav>
                                        <p:tav tm="100000">
                                          <p:val>
                                            <p:fltVal val="0"/>
                                          </p:val>
                                        </p:tav>
                                      </p:tavLst>
                                    </p:anim>
                                    <p:anim calcmode="lin" valueType="num">
                                      <p:cBhvr>
                                        <p:cTn id="18" dur="59000"/>
                                        <p:tgtEl>
                                          <p:spTgt spid="41"/>
                                        </p:tgtEl>
                                        <p:attrNameLst>
                                          <p:attrName>ppt_h</p:attrName>
                                        </p:attrNameLst>
                                      </p:cBhvr>
                                      <p:tavLst>
                                        <p:tav tm="0">
                                          <p:val>
                                            <p:strVal val="ppt_h"/>
                                          </p:val>
                                        </p:tav>
                                        <p:tav tm="100000">
                                          <p:val>
                                            <p:strVal val="ppt_h"/>
                                          </p:val>
                                        </p:tav>
                                      </p:tavLst>
                                    </p:anim>
                                    <p:set>
                                      <p:cBhvr>
                                        <p:cTn id="19" dur="1" fill="hold">
                                          <p:stCondLst>
                                            <p:cond delay="58999"/>
                                          </p:stCondLst>
                                        </p:cTn>
                                        <p:tgtEl>
                                          <p:spTgt spid="4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51000"/>
                                        <p:tgtEl>
                                          <p:spTgt spid="51"/>
                                        </p:tgtEl>
                                        <p:attrNameLst>
                                          <p:attrName>ppt_x</p:attrName>
                                        </p:attrNameLst>
                                      </p:cBhvr>
                                      <p:tavLst>
                                        <p:tav tm="0">
                                          <p:val>
                                            <p:strVal val="ppt_x"/>
                                          </p:val>
                                        </p:tav>
                                        <p:tav tm="100000">
                                          <p:val>
                                            <p:strVal val="ppt_x-ppt_w/2"/>
                                          </p:val>
                                        </p:tav>
                                      </p:tavLst>
                                    </p:anim>
                                    <p:anim calcmode="lin" valueType="num">
                                      <p:cBhvr>
                                        <p:cTn id="23" dur="51000"/>
                                        <p:tgtEl>
                                          <p:spTgt spid="51"/>
                                        </p:tgtEl>
                                        <p:attrNameLst>
                                          <p:attrName>ppt_y</p:attrName>
                                        </p:attrNameLst>
                                      </p:cBhvr>
                                      <p:tavLst>
                                        <p:tav tm="0">
                                          <p:val>
                                            <p:strVal val="ppt_y"/>
                                          </p:val>
                                        </p:tav>
                                        <p:tav tm="100000">
                                          <p:val>
                                            <p:strVal val="ppt_y"/>
                                          </p:val>
                                        </p:tav>
                                      </p:tavLst>
                                    </p:anim>
                                    <p:anim calcmode="lin" valueType="num">
                                      <p:cBhvr>
                                        <p:cTn id="24" dur="51000"/>
                                        <p:tgtEl>
                                          <p:spTgt spid="51"/>
                                        </p:tgtEl>
                                        <p:attrNameLst>
                                          <p:attrName>ppt_w</p:attrName>
                                        </p:attrNameLst>
                                      </p:cBhvr>
                                      <p:tavLst>
                                        <p:tav tm="0">
                                          <p:val>
                                            <p:strVal val="ppt_w"/>
                                          </p:val>
                                        </p:tav>
                                        <p:tav tm="100000">
                                          <p:val>
                                            <p:fltVal val="0"/>
                                          </p:val>
                                        </p:tav>
                                      </p:tavLst>
                                    </p:anim>
                                    <p:anim calcmode="lin" valueType="num">
                                      <p:cBhvr>
                                        <p:cTn id="25" dur="51000"/>
                                        <p:tgtEl>
                                          <p:spTgt spid="51"/>
                                        </p:tgtEl>
                                        <p:attrNameLst>
                                          <p:attrName>ppt_h</p:attrName>
                                        </p:attrNameLst>
                                      </p:cBhvr>
                                      <p:tavLst>
                                        <p:tav tm="0">
                                          <p:val>
                                            <p:strVal val="ppt_h"/>
                                          </p:val>
                                        </p:tav>
                                        <p:tav tm="100000">
                                          <p:val>
                                            <p:strVal val="ppt_h"/>
                                          </p:val>
                                        </p:tav>
                                      </p:tavLst>
                                    </p:anim>
                                    <p:set>
                                      <p:cBhvr>
                                        <p:cTn id="26" dur="1" fill="hold">
                                          <p:stCondLst>
                                            <p:cond delay="50999"/>
                                          </p:stCondLst>
                                        </p:cTn>
                                        <p:tgtEl>
                                          <p:spTgt spid="51"/>
                                        </p:tgtEl>
                                        <p:attrNameLst>
                                          <p:attrName>style.visibility</p:attrName>
                                        </p:attrNameLst>
                                      </p:cBhvr>
                                      <p:to>
                                        <p:strVal val="hidden"/>
                                      </p:to>
                                    </p:set>
                                  </p:childTnLst>
                                </p:cTn>
                              </p:par>
                            </p:childTnLst>
                          </p:cTn>
                        </p:par>
                        <p:par>
                          <p:cTn id="27" fill="hold">
                            <p:stCondLst>
                              <p:cond delay="110000"/>
                            </p:stCondLst>
                            <p:childTnLst>
                              <p:par>
                                <p:cTn id="28" presetID="17" presetClass="exit" presetSubtype="8" fill="hold" grpId="0" nodeType="afterEffect">
                                  <p:stCondLst>
                                    <p:cond delay="0"/>
                                  </p:stCondLst>
                                  <p:childTnLst>
                                    <p:anim calcmode="lin" valueType="num">
                                      <p:cBhvr>
                                        <p:cTn id="29" dur="10000"/>
                                        <p:tgtEl>
                                          <p:spTgt spid="49"/>
                                        </p:tgtEl>
                                        <p:attrNameLst>
                                          <p:attrName>ppt_x</p:attrName>
                                        </p:attrNameLst>
                                      </p:cBhvr>
                                      <p:tavLst>
                                        <p:tav tm="0">
                                          <p:val>
                                            <p:strVal val="ppt_x"/>
                                          </p:val>
                                        </p:tav>
                                        <p:tav tm="100000">
                                          <p:val>
                                            <p:strVal val="ppt_x-ppt_w/2"/>
                                          </p:val>
                                        </p:tav>
                                      </p:tavLst>
                                    </p:anim>
                                    <p:anim calcmode="lin" valueType="num">
                                      <p:cBhvr>
                                        <p:cTn id="30" dur="10000"/>
                                        <p:tgtEl>
                                          <p:spTgt spid="49"/>
                                        </p:tgtEl>
                                        <p:attrNameLst>
                                          <p:attrName>ppt_y</p:attrName>
                                        </p:attrNameLst>
                                      </p:cBhvr>
                                      <p:tavLst>
                                        <p:tav tm="0">
                                          <p:val>
                                            <p:strVal val="ppt_y"/>
                                          </p:val>
                                        </p:tav>
                                        <p:tav tm="100000">
                                          <p:val>
                                            <p:strVal val="ppt_y"/>
                                          </p:val>
                                        </p:tav>
                                      </p:tavLst>
                                    </p:anim>
                                    <p:anim calcmode="lin" valueType="num">
                                      <p:cBhvr>
                                        <p:cTn id="31" dur="10000"/>
                                        <p:tgtEl>
                                          <p:spTgt spid="49"/>
                                        </p:tgtEl>
                                        <p:attrNameLst>
                                          <p:attrName>ppt_w</p:attrName>
                                        </p:attrNameLst>
                                      </p:cBhvr>
                                      <p:tavLst>
                                        <p:tav tm="0">
                                          <p:val>
                                            <p:strVal val="ppt_w"/>
                                          </p:val>
                                        </p:tav>
                                        <p:tav tm="100000">
                                          <p:val>
                                            <p:fltVal val="0"/>
                                          </p:val>
                                        </p:tav>
                                      </p:tavLst>
                                    </p:anim>
                                    <p:anim calcmode="lin" valueType="num">
                                      <p:cBhvr>
                                        <p:cTn id="32" dur="10000"/>
                                        <p:tgtEl>
                                          <p:spTgt spid="49"/>
                                        </p:tgtEl>
                                        <p:attrNameLst>
                                          <p:attrName>ppt_h</p:attrName>
                                        </p:attrNameLst>
                                      </p:cBhvr>
                                      <p:tavLst>
                                        <p:tav tm="0">
                                          <p:val>
                                            <p:strVal val="ppt_h"/>
                                          </p:val>
                                        </p:tav>
                                        <p:tav tm="100000">
                                          <p:val>
                                            <p:strVal val="ppt_h"/>
                                          </p:val>
                                        </p:tav>
                                      </p:tavLst>
                                    </p:anim>
                                    <p:set>
                                      <p:cBhvr>
                                        <p:cTn id="33" dur="1" fill="hold">
                                          <p:stCondLst>
                                            <p:cond delay="9999"/>
                                          </p:stCondLst>
                                        </p:cTn>
                                        <p:tgtEl>
                                          <p:spTgt spid="4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son 10 ve gong.WAV"/>
                                        </p:tgtEl>
                                      </p:cMediaNode>
                                    </p:audio>
                                  </p:subTnLst>
                                </p:cTn>
                              </p:par>
                            </p:childTnLst>
                          </p:cTn>
                        </p:par>
                        <p:par>
                          <p:cTn id="34" fill="hold">
                            <p:stCondLst>
                              <p:cond delay="120000"/>
                            </p:stCondLst>
                            <p:childTnLst>
                              <p:par>
                                <p:cTn id="35" presetID="1" presetClass="entr" presetSubtype="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par>
                          <p:cTn id="37" fill="hold">
                            <p:stCondLst>
                              <p:cond delay="120000"/>
                            </p:stCondLst>
                            <p:childTnLst>
                              <p:par>
                                <p:cTn id="38" presetID="1" presetClass="exit"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p:bldP spid="49" grpId="0" animBg="1"/>
      <p:bldP spid="50" grpId="0" animBg="1"/>
      <p:bldP spid="51" grpId="0" animBg="1"/>
      <p:bldP spid="52"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TÜRKÇE</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3</a:t>
              </a:r>
              <a:endParaRPr b="1" dirty="0"/>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4</a:t>
              </a:r>
              <a:endParaRPr b="1"/>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a:t>
              </a:r>
              <a:endParaRPr b="1"/>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366254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lvl="0" algn="ctr"/>
            <a:r>
              <a:rPr lang="tr-TR" sz="16600" b="0" i="0" u="none" strike="noStrike" dirty="0">
                <a:solidFill>
                  <a:srgbClr val="000000"/>
                </a:solidFill>
                <a:effectLst/>
                <a:latin typeface="Arial" panose="020B0604020202020204" pitchFamily="34" charset="0"/>
              </a:rPr>
              <a:t>Nesne</a:t>
            </a:r>
            <a:r>
              <a:rPr lang="tr-TR" sz="6000" b="0" i="0" u="none" strike="noStrike" dirty="0">
                <a:solidFill>
                  <a:srgbClr val="000000"/>
                </a:solidFill>
                <a:effectLst/>
                <a:latin typeface="Arial" panose="020B0604020202020204" pitchFamily="34" charset="0"/>
              </a:rPr>
              <a:t>  </a:t>
            </a:r>
            <a:endParaRPr lang="tr-TR" sz="1400" dirty="0"/>
          </a:p>
        </p:txBody>
      </p:sp>
    </p:spTree>
    <p:extLst>
      <p:ext uri="{BB962C8B-B14F-4D97-AF65-F5344CB8AC3E}">
        <p14:creationId xmlns:p14="http://schemas.microsoft.com/office/powerpoint/2010/main" val="118196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7F60A310-6B0C-088B-49AC-D9DB302BCEF0}"/>
              </a:ext>
            </a:extLst>
          </p:cNvPr>
          <p:cNvSpPr/>
          <p:nvPr/>
        </p:nvSpPr>
        <p:spPr>
          <a:xfrm>
            <a:off x="10362857" y="218897"/>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TÜRKÇE</a:t>
            </a:r>
          </a:p>
        </p:txBody>
      </p:sp>
      <p:grpSp>
        <p:nvGrpSpPr>
          <p:cNvPr id="9" name="Google Shape;68;p14">
            <a:extLst>
              <a:ext uri="{FF2B5EF4-FFF2-40B4-BE49-F238E27FC236}">
                <a16:creationId xmlns:a16="http://schemas.microsoft.com/office/drawing/2014/main" id="{8A905C4F-62F9-1D99-5FC9-F5B48BB0C85F}"/>
              </a:ext>
            </a:extLst>
          </p:cNvPr>
          <p:cNvGrpSpPr/>
          <p:nvPr/>
        </p:nvGrpSpPr>
        <p:grpSpPr>
          <a:xfrm>
            <a:off x="2893065" y="195604"/>
            <a:ext cx="6665714" cy="621025"/>
            <a:chOff x="1239137" y="110175"/>
            <a:chExt cx="6665714" cy="621025"/>
          </a:xfrm>
        </p:grpSpPr>
        <p:sp>
          <p:nvSpPr>
            <p:cNvPr id="13" name="Google Shape;69;p14">
              <a:extLst>
                <a:ext uri="{FF2B5EF4-FFF2-40B4-BE49-F238E27FC236}">
                  <a16:creationId xmlns:a16="http://schemas.microsoft.com/office/drawing/2014/main" id="{08542EA1-A5EB-FA56-FC66-D01C9EE7C105}"/>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17" name="Google Shape;70;p14">
              <a:extLst>
                <a:ext uri="{FF2B5EF4-FFF2-40B4-BE49-F238E27FC236}">
                  <a16:creationId xmlns:a16="http://schemas.microsoft.com/office/drawing/2014/main" id="{715CE2D7-2953-F1E6-8C74-747296A160A4}"/>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18" name="Google Shape;71;p14">
              <a:extLst>
                <a:ext uri="{FF2B5EF4-FFF2-40B4-BE49-F238E27FC236}">
                  <a16:creationId xmlns:a16="http://schemas.microsoft.com/office/drawing/2014/main" id="{A11C46CD-FCEB-57EA-D9D4-4FA5808DF14B}"/>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9" name="Google Shape;72;p14">
              <a:extLst>
                <a:ext uri="{FF2B5EF4-FFF2-40B4-BE49-F238E27FC236}">
                  <a16:creationId xmlns:a16="http://schemas.microsoft.com/office/drawing/2014/main" id="{0CEDB871-2214-32C7-A29E-4F3323FA5974}"/>
                </a:ext>
              </a:extLst>
            </p:cNvPr>
            <p:cNvSpPr/>
            <p:nvPr/>
          </p:nvSpPr>
          <p:spPr>
            <a:xfrm>
              <a:off x="3282733"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4</a:t>
              </a:r>
              <a:endParaRPr b="1"/>
            </a:p>
          </p:txBody>
        </p:sp>
        <p:sp>
          <p:nvSpPr>
            <p:cNvPr id="24" name="Google Shape;73;p14">
              <a:extLst>
                <a:ext uri="{FF2B5EF4-FFF2-40B4-BE49-F238E27FC236}">
                  <a16:creationId xmlns:a16="http://schemas.microsoft.com/office/drawing/2014/main" id="{091AF0CA-8031-931F-DBE1-8505BF1A1664}"/>
                </a:ext>
              </a:extLst>
            </p:cNvPr>
            <p:cNvSpPr/>
            <p:nvPr/>
          </p:nvSpPr>
          <p:spPr>
            <a:xfrm>
              <a:off x="396392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a:t>
              </a:r>
              <a:endParaRPr b="1"/>
            </a:p>
          </p:txBody>
        </p:sp>
        <p:sp>
          <p:nvSpPr>
            <p:cNvPr id="25" name="Google Shape;74;p14">
              <a:extLst>
                <a:ext uri="{FF2B5EF4-FFF2-40B4-BE49-F238E27FC236}">
                  <a16:creationId xmlns:a16="http://schemas.microsoft.com/office/drawing/2014/main" id="{8CCB0ABF-A94E-5910-C8C2-C73D8B8E5B4A}"/>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26" name="Google Shape;75;p14">
              <a:extLst>
                <a:ext uri="{FF2B5EF4-FFF2-40B4-BE49-F238E27FC236}">
                  <a16:creationId xmlns:a16="http://schemas.microsoft.com/office/drawing/2014/main" id="{A284F50A-9818-DAFB-C548-AD4701975AAA}"/>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27" name="Google Shape;76;p14">
              <a:extLst>
                <a:ext uri="{FF2B5EF4-FFF2-40B4-BE49-F238E27FC236}">
                  <a16:creationId xmlns:a16="http://schemas.microsoft.com/office/drawing/2014/main" id="{D5A96F3E-B943-1BE6-0AF7-8F1199B30833}"/>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28" name="Google Shape;77;p14">
              <a:extLst>
                <a:ext uri="{FF2B5EF4-FFF2-40B4-BE49-F238E27FC236}">
                  <a16:creationId xmlns:a16="http://schemas.microsoft.com/office/drawing/2014/main" id="{E72321C4-00F2-6982-43B9-4049A7B2C03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29" name="Google Shape;78;p14">
              <a:extLst>
                <a:ext uri="{FF2B5EF4-FFF2-40B4-BE49-F238E27FC236}">
                  <a16:creationId xmlns:a16="http://schemas.microsoft.com/office/drawing/2014/main" id="{091903AE-6062-A91B-F426-B850D885F146}"/>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30" name="Google Shape;79;p14">
              <a:extLst>
                <a:ext uri="{FF2B5EF4-FFF2-40B4-BE49-F238E27FC236}">
                  <a16:creationId xmlns:a16="http://schemas.microsoft.com/office/drawing/2014/main" id="{8F55462B-EFCA-A24E-54F0-2B7C82D86C4F}"/>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31" name="Google Shape;80;p14">
              <a:extLst>
                <a:ext uri="{FF2B5EF4-FFF2-40B4-BE49-F238E27FC236}">
                  <a16:creationId xmlns:a16="http://schemas.microsoft.com/office/drawing/2014/main" id="{0A974C6F-BC18-2905-49C0-1F90612AA76C}"/>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32" name="Google Shape;81;p14">
              <a:extLst>
                <a:ext uri="{FF2B5EF4-FFF2-40B4-BE49-F238E27FC236}">
                  <a16:creationId xmlns:a16="http://schemas.microsoft.com/office/drawing/2014/main" id="{2CE52DC4-7582-9074-E4C7-2426DB077E37}"/>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33" name="Google Shape;82;p14">
              <a:extLst>
                <a:ext uri="{FF2B5EF4-FFF2-40B4-BE49-F238E27FC236}">
                  <a16:creationId xmlns:a16="http://schemas.microsoft.com/office/drawing/2014/main" id="{3F39DE3A-F288-5437-4996-55B5B5089503}"/>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4" name="Google Shape;83;p14">
              <a:extLst>
                <a:ext uri="{FF2B5EF4-FFF2-40B4-BE49-F238E27FC236}">
                  <a16:creationId xmlns:a16="http://schemas.microsoft.com/office/drawing/2014/main" id="{0399F509-B41C-013D-8FC3-2476DD837A0A}"/>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5" name="Google Shape;84;p14">
              <a:extLst>
                <a:ext uri="{FF2B5EF4-FFF2-40B4-BE49-F238E27FC236}">
                  <a16:creationId xmlns:a16="http://schemas.microsoft.com/office/drawing/2014/main" id="{AD090BF1-8A16-CE94-89B4-66B5EC159822}"/>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6" name="Google Shape;85;p14">
              <a:extLst>
                <a:ext uri="{FF2B5EF4-FFF2-40B4-BE49-F238E27FC236}">
                  <a16:creationId xmlns:a16="http://schemas.microsoft.com/office/drawing/2014/main" id="{63591EC9-51D2-E4A9-87AE-AA28BB2A3CB2}"/>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7" name="Google Shape;86;p14">
              <a:extLst>
                <a:ext uri="{FF2B5EF4-FFF2-40B4-BE49-F238E27FC236}">
                  <a16:creationId xmlns:a16="http://schemas.microsoft.com/office/drawing/2014/main" id="{1A48ADF4-62C3-56F6-3BF0-A39579DDD241}"/>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8" name="Google Shape;87;p14">
              <a:extLst>
                <a:ext uri="{FF2B5EF4-FFF2-40B4-BE49-F238E27FC236}">
                  <a16:creationId xmlns:a16="http://schemas.microsoft.com/office/drawing/2014/main" id="{D0E7C767-5AB2-5D57-BDDF-5E499CAC242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39" name="Google Shape;88;p14">
              <a:extLst>
                <a:ext uri="{FF2B5EF4-FFF2-40B4-BE49-F238E27FC236}">
                  <a16:creationId xmlns:a16="http://schemas.microsoft.com/office/drawing/2014/main" id="{B837E0E1-76D2-FE72-44AC-B1422C830B7D}"/>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40" name="Komut Düğmesi: İleri veya Sonraki 20">
            <a:hlinkClick r:id="" action="ppaction://hlinkshowjump?jump=nextslide" highlightClick="1"/>
            <a:extLst>
              <a:ext uri="{FF2B5EF4-FFF2-40B4-BE49-F238E27FC236}">
                <a16:creationId xmlns:a16="http://schemas.microsoft.com/office/drawing/2014/main" id="{7A1E2FFF-BE84-20B4-C3EA-18724E9E976D}"/>
              </a:ext>
            </a:extLst>
          </p:cNvPr>
          <p:cNvSpPr/>
          <p:nvPr/>
        </p:nvSpPr>
        <p:spPr>
          <a:xfrm>
            <a:off x="11704620" y="6331506"/>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Komut Düğmesi: Geri veya Önceki 21">
            <a:hlinkClick r:id="" action="ppaction://hlinkshowjump?jump=previousslide" highlightClick="1"/>
            <a:extLst>
              <a:ext uri="{FF2B5EF4-FFF2-40B4-BE49-F238E27FC236}">
                <a16:creationId xmlns:a16="http://schemas.microsoft.com/office/drawing/2014/main" id="{74DF6EB7-995A-D302-71BE-87B16348E8EE}"/>
              </a:ext>
            </a:extLst>
          </p:cNvPr>
          <p:cNvSpPr/>
          <p:nvPr/>
        </p:nvSpPr>
        <p:spPr>
          <a:xfrm>
            <a:off x="11172775" y="6332314"/>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Dikdörtgen 41">
            <a:extLst>
              <a:ext uri="{FF2B5EF4-FFF2-40B4-BE49-F238E27FC236}">
                <a16:creationId xmlns:a16="http://schemas.microsoft.com/office/drawing/2014/main" id="{914561CF-7473-B8F8-A48B-17C243794650}"/>
              </a:ext>
            </a:extLst>
          </p:cNvPr>
          <p:cNvSpPr/>
          <p:nvPr/>
        </p:nvSpPr>
        <p:spPr>
          <a:xfrm>
            <a:off x="8160511" y="5265343"/>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43" name="Düz Bağlayıcı 42">
            <a:extLst>
              <a:ext uri="{FF2B5EF4-FFF2-40B4-BE49-F238E27FC236}">
                <a16:creationId xmlns:a16="http://schemas.microsoft.com/office/drawing/2014/main" id="{5AD6B788-8EF0-4E67-43DE-76EF13A6225C}"/>
              </a:ext>
            </a:extLst>
          </p:cNvPr>
          <p:cNvCxnSpPr/>
          <p:nvPr/>
        </p:nvCxnSpPr>
        <p:spPr>
          <a:xfrm>
            <a:off x="3469193" y="4910430"/>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44" name="Dikdörtgen 43">
            <a:extLst>
              <a:ext uri="{FF2B5EF4-FFF2-40B4-BE49-F238E27FC236}">
                <a16:creationId xmlns:a16="http://schemas.microsoft.com/office/drawing/2014/main" id="{F30DCC47-33DC-44C6-57FA-11D74C689221}"/>
              </a:ext>
            </a:extLst>
          </p:cNvPr>
          <p:cNvSpPr/>
          <p:nvPr/>
        </p:nvSpPr>
        <p:spPr>
          <a:xfrm>
            <a:off x="655778" y="5837384"/>
            <a:ext cx="2337949"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45" name="Düz Bağlayıcı 44">
            <a:extLst>
              <a:ext uri="{FF2B5EF4-FFF2-40B4-BE49-F238E27FC236}">
                <a16:creationId xmlns:a16="http://schemas.microsoft.com/office/drawing/2014/main" id="{5E069283-77B1-75BE-66D8-F1924A5289AE}"/>
              </a:ext>
            </a:extLst>
          </p:cNvPr>
          <p:cNvCxnSpPr/>
          <p:nvPr/>
        </p:nvCxnSpPr>
        <p:spPr>
          <a:xfrm>
            <a:off x="4543300" y="6263462"/>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46" name="Düz Bağlayıcı 45">
            <a:extLst>
              <a:ext uri="{FF2B5EF4-FFF2-40B4-BE49-F238E27FC236}">
                <a16:creationId xmlns:a16="http://schemas.microsoft.com/office/drawing/2014/main" id="{8CE1FA62-A4EA-919A-E72F-2CB13A675A11}"/>
              </a:ext>
            </a:extLst>
          </p:cNvPr>
          <p:cNvCxnSpPr/>
          <p:nvPr/>
        </p:nvCxnSpPr>
        <p:spPr>
          <a:xfrm>
            <a:off x="8143300" y="6263462"/>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47" name="Dikdörtgen 46">
            <a:extLst>
              <a:ext uri="{FF2B5EF4-FFF2-40B4-BE49-F238E27FC236}">
                <a16:creationId xmlns:a16="http://schemas.microsoft.com/office/drawing/2014/main" id="{016E0859-242C-44E0-3B76-0EECD5F70EF9}"/>
              </a:ext>
            </a:extLst>
          </p:cNvPr>
          <p:cNvSpPr/>
          <p:nvPr/>
        </p:nvSpPr>
        <p:spPr>
          <a:xfrm>
            <a:off x="7544092" y="6264840"/>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48" name="Düz Bağlayıcı 47">
            <a:extLst>
              <a:ext uri="{FF2B5EF4-FFF2-40B4-BE49-F238E27FC236}">
                <a16:creationId xmlns:a16="http://schemas.microsoft.com/office/drawing/2014/main" id="{B07E3E3D-F966-FC60-32EB-7C600F056CDD}"/>
              </a:ext>
            </a:extLst>
          </p:cNvPr>
          <p:cNvCxnSpPr/>
          <p:nvPr/>
        </p:nvCxnSpPr>
        <p:spPr>
          <a:xfrm>
            <a:off x="3453969" y="6263462"/>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9" name="Dikdörtgen 48">
            <a:extLst>
              <a:ext uri="{FF2B5EF4-FFF2-40B4-BE49-F238E27FC236}">
                <a16:creationId xmlns:a16="http://schemas.microsoft.com/office/drawing/2014/main" id="{604B9393-A574-7709-9B44-ECD1080AFD99}"/>
              </a:ext>
            </a:extLst>
          </p:cNvPr>
          <p:cNvSpPr/>
          <p:nvPr/>
        </p:nvSpPr>
        <p:spPr>
          <a:xfrm>
            <a:off x="3438908" y="6273225"/>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50" name="Dikdörtgen 49">
            <a:extLst>
              <a:ext uri="{FF2B5EF4-FFF2-40B4-BE49-F238E27FC236}">
                <a16:creationId xmlns:a16="http://schemas.microsoft.com/office/drawing/2014/main" id="{7EDFE160-533C-B6E0-C2CB-116AA2E013B4}"/>
              </a:ext>
            </a:extLst>
          </p:cNvPr>
          <p:cNvSpPr/>
          <p:nvPr/>
        </p:nvSpPr>
        <p:spPr>
          <a:xfrm>
            <a:off x="3453969" y="5266721"/>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51" name="Yuvarlatılmış Dikdörtgen 19">
            <a:extLst>
              <a:ext uri="{FF2B5EF4-FFF2-40B4-BE49-F238E27FC236}">
                <a16:creationId xmlns:a16="http://schemas.microsoft.com/office/drawing/2014/main" id="{DC7CD252-9639-959F-5265-D5C00A266D4A}"/>
              </a:ext>
            </a:extLst>
          </p:cNvPr>
          <p:cNvSpPr/>
          <p:nvPr/>
        </p:nvSpPr>
        <p:spPr>
          <a:xfrm>
            <a:off x="9821194" y="4333570"/>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
        <p:nvSpPr>
          <p:cNvPr id="52" name="Dikdörtgen 51">
            <a:extLst>
              <a:ext uri="{FF2B5EF4-FFF2-40B4-BE49-F238E27FC236}">
                <a16:creationId xmlns:a16="http://schemas.microsoft.com/office/drawing/2014/main" id="{43A6F588-BE86-5F9D-B96E-B9856A330FF3}"/>
              </a:ext>
            </a:extLst>
          </p:cNvPr>
          <p:cNvSpPr/>
          <p:nvPr/>
        </p:nvSpPr>
        <p:spPr>
          <a:xfrm>
            <a:off x="4560511" y="5266720"/>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53" name="Dikdörtgen 52">
            <a:extLst>
              <a:ext uri="{FF2B5EF4-FFF2-40B4-BE49-F238E27FC236}">
                <a16:creationId xmlns:a16="http://schemas.microsoft.com/office/drawing/2014/main" id="{53A2DA61-F7F8-D271-9DE2-7AA680C170FF}"/>
              </a:ext>
            </a:extLst>
          </p:cNvPr>
          <p:cNvSpPr/>
          <p:nvPr/>
        </p:nvSpPr>
        <p:spPr>
          <a:xfrm>
            <a:off x="805767" y="5869841"/>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54" name="Dikdörtgen 53">
            <a:extLst>
              <a:ext uri="{FF2B5EF4-FFF2-40B4-BE49-F238E27FC236}">
                <a16:creationId xmlns:a16="http://schemas.microsoft.com/office/drawing/2014/main" id="{D64E5EE2-2159-C7B8-C7C6-01BA1667CCC3}"/>
              </a:ext>
            </a:extLst>
          </p:cNvPr>
          <p:cNvSpPr/>
          <p:nvPr/>
        </p:nvSpPr>
        <p:spPr>
          <a:xfrm>
            <a:off x="286262" y="5178146"/>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58" name="Metin kutusu 57">
            <a:extLst>
              <a:ext uri="{FF2B5EF4-FFF2-40B4-BE49-F238E27FC236}">
                <a16:creationId xmlns:a16="http://schemas.microsoft.com/office/drawing/2014/main" id="{6FB9F208-87ED-F5EF-3E17-F9870BE38E44}"/>
              </a:ext>
            </a:extLst>
          </p:cNvPr>
          <p:cNvSpPr txBox="1"/>
          <p:nvPr/>
        </p:nvSpPr>
        <p:spPr>
          <a:xfrm>
            <a:off x="935794" y="1308967"/>
            <a:ext cx="10983430" cy="1569660"/>
          </a:xfrm>
          <a:prstGeom prst="rect">
            <a:avLst/>
          </a:prstGeom>
          <a:noFill/>
        </p:spPr>
        <p:txBody>
          <a:bodyPr wrap="square">
            <a:spAutoFit/>
          </a:bodyPr>
          <a:lstStyle/>
          <a:p>
            <a:pPr algn="ctr"/>
            <a:r>
              <a:rPr lang="tr-TR" sz="4800" dirty="0"/>
              <a:t>"</a:t>
            </a:r>
            <a:r>
              <a:rPr lang="tr-TR" sz="4800" dirty="0" err="1"/>
              <a:t>Dirse</a:t>
            </a:r>
            <a:r>
              <a:rPr lang="tr-TR" sz="4800" dirty="0"/>
              <a:t> Han Oğlu Boğaç Han" hikâyesi hangi kitabın bir bölümüdür?</a:t>
            </a:r>
          </a:p>
        </p:txBody>
      </p:sp>
    </p:spTree>
    <p:extLst>
      <p:ext uri="{BB962C8B-B14F-4D97-AF65-F5344CB8AC3E}">
        <p14:creationId xmlns:p14="http://schemas.microsoft.com/office/powerpoint/2010/main" val="356917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51"/>
                                        </p:tgtEl>
                                        <p:attrNameLst>
                                          <p:attrName>ppt_y</p:attrName>
                                        </p:attrNameLst>
                                      </p:cBhvr>
                                      <p:tavLst>
                                        <p:tav tm="0">
                                          <p:val>
                                            <p:strVal val="ppt_y"/>
                                          </p:val>
                                        </p:tav>
                                        <p:tav tm="100000">
                                          <p:val>
                                            <p:strVal val="ppt_y"/>
                                          </p:val>
                                        </p:tav>
                                      </p:tavLst>
                                    </p:anim>
                                    <p:anim calcmode="lin" valueType="num">
                                      <p:cBhvr>
                                        <p:cTn id="8" dur="250"/>
                                        <p:tgtEl>
                                          <p:spTgt spid="51"/>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51"/>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51"/>
                                        </p:tgtEl>
                                      </p:cBhvr>
                                    </p:animEffect>
                                    <p:set>
                                      <p:cBhvr>
                                        <p:cTn id="11" dur="1" fill="hold">
                                          <p:stCondLst>
                                            <p:cond delay="249"/>
                                          </p:stCondLst>
                                        </p:cTn>
                                        <p:tgtEl>
                                          <p:spTgt spid="51"/>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42"/>
                                        </p:tgtEl>
                                        <p:attrNameLst>
                                          <p:attrName>ppt_x</p:attrName>
                                        </p:attrNameLst>
                                      </p:cBhvr>
                                      <p:tavLst>
                                        <p:tav tm="0">
                                          <p:val>
                                            <p:strVal val="ppt_x"/>
                                          </p:val>
                                        </p:tav>
                                        <p:tav tm="100000">
                                          <p:val>
                                            <p:strVal val="ppt_x-ppt_w/2"/>
                                          </p:val>
                                        </p:tav>
                                      </p:tavLst>
                                    </p:anim>
                                    <p:anim calcmode="lin" valueType="num">
                                      <p:cBhvr>
                                        <p:cTn id="16" dur="59000"/>
                                        <p:tgtEl>
                                          <p:spTgt spid="42"/>
                                        </p:tgtEl>
                                        <p:attrNameLst>
                                          <p:attrName>ppt_y</p:attrName>
                                        </p:attrNameLst>
                                      </p:cBhvr>
                                      <p:tavLst>
                                        <p:tav tm="0">
                                          <p:val>
                                            <p:strVal val="ppt_y"/>
                                          </p:val>
                                        </p:tav>
                                        <p:tav tm="100000">
                                          <p:val>
                                            <p:strVal val="ppt_y"/>
                                          </p:val>
                                        </p:tav>
                                      </p:tavLst>
                                    </p:anim>
                                    <p:anim calcmode="lin" valueType="num">
                                      <p:cBhvr>
                                        <p:cTn id="17" dur="59000"/>
                                        <p:tgtEl>
                                          <p:spTgt spid="42"/>
                                        </p:tgtEl>
                                        <p:attrNameLst>
                                          <p:attrName>ppt_w</p:attrName>
                                        </p:attrNameLst>
                                      </p:cBhvr>
                                      <p:tavLst>
                                        <p:tav tm="0">
                                          <p:val>
                                            <p:strVal val="ppt_w"/>
                                          </p:val>
                                        </p:tav>
                                        <p:tav tm="100000">
                                          <p:val>
                                            <p:fltVal val="0"/>
                                          </p:val>
                                        </p:tav>
                                      </p:tavLst>
                                    </p:anim>
                                    <p:anim calcmode="lin" valueType="num">
                                      <p:cBhvr>
                                        <p:cTn id="18" dur="59000"/>
                                        <p:tgtEl>
                                          <p:spTgt spid="42"/>
                                        </p:tgtEl>
                                        <p:attrNameLst>
                                          <p:attrName>ppt_h</p:attrName>
                                        </p:attrNameLst>
                                      </p:cBhvr>
                                      <p:tavLst>
                                        <p:tav tm="0">
                                          <p:val>
                                            <p:strVal val="ppt_h"/>
                                          </p:val>
                                        </p:tav>
                                        <p:tav tm="100000">
                                          <p:val>
                                            <p:strVal val="ppt_h"/>
                                          </p:val>
                                        </p:tav>
                                      </p:tavLst>
                                    </p:anim>
                                    <p:set>
                                      <p:cBhvr>
                                        <p:cTn id="19" dur="1" fill="hold">
                                          <p:stCondLst>
                                            <p:cond delay="58999"/>
                                          </p:stCondLst>
                                        </p:cTn>
                                        <p:tgtEl>
                                          <p:spTgt spid="42"/>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51000"/>
                                        <p:tgtEl>
                                          <p:spTgt spid="52"/>
                                        </p:tgtEl>
                                        <p:attrNameLst>
                                          <p:attrName>ppt_x</p:attrName>
                                        </p:attrNameLst>
                                      </p:cBhvr>
                                      <p:tavLst>
                                        <p:tav tm="0">
                                          <p:val>
                                            <p:strVal val="ppt_x"/>
                                          </p:val>
                                        </p:tav>
                                        <p:tav tm="100000">
                                          <p:val>
                                            <p:strVal val="ppt_x-ppt_w/2"/>
                                          </p:val>
                                        </p:tav>
                                      </p:tavLst>
                                    </p:anim>
                                    <p:anim calcmode="lin" valueType="num">
                                      <p:cBhvr>
                                        <p:cTn id="23" dur="51000"/>
                                        <p:tgtEl>
                                          <p:spTgt spid="52"/>
                                        </p:tgtEl>
                                        <p:attrNameLst>
                                          <p:attrName>ppt_y</p:attrName>
                                        </p:attrNameLst>
                                      </p:cBhvr>
                                      <p:tavLst>
                                        <p:tav tm="0">
                                          <p:val>
                                            <p:strVal val="ppt_y"/>
                                          </p:val>
                                        </p:tav>
                                        <p:tav tm="100000">
                                          <p:val>
                                            <p:strVal val="ppt_y"/>
                                          </p:val>
                                        </p:tav>
                                      </p:tavLst>
                                    </p:anim>
                                    <p:anim calcmode="lin" valueType="num">
                                      <p:cBhvr>
                                        <p:cTn id="24" dur="51000"/>
                                        <p:tgtEl>
                                          <p:spTgt spid="52"/>
                                        </p:tgtEl>
                                        <p:attrNameLst>
                                          <p:attrName>ppt_w</p:attrName>
                                        </p:attrNameLst>
                                      </p:cBhvr>
                                      <p:tavLst>
                                        <p:tav tm="0">
                                          <p:val>
                                            <p:strVal val="ppt_w"/>
                                          </p:val>
                                        </p:tav>
                                        <p:tav tm="100000">
                                          <p:val>
                                            <p:fltVal val="0"/>
                                          </p:val>
                                        </p:tav>
                                      </p:tavLst>
                                    </p:anim>
                                    <p:anim calcmode="lin" valueType="num">
                                      <p:cBhvr>
                                        <p:cTn id="25" dur="51000"/>
                                        <p:tgtEl>
                                          <p:spTgt spid="52"/>
                                        </p:tgtEl>
                                        <p:attrNameLst>
                                          <p:attrName>ppt_h</p:attrName>
                                        </p:attrNameLst>
                                      </p:cBhvr>
                                      <p:tavLst>
                                        <p:tav tm="0">
                                          <p:val>
                                            <p:strVal val="ppt_h"/>
                                          </p:val>
                                        </p:tav>
                                        <p:tav tm="100000">
                                          <p:val>
                                            <p:strVal val="ppt_h"/>
                                          </p:val>
                                        </p:tav>
                                      </p:tavLst>
                                    </p:anim>
                                    <p:set>
                                      <p:cBhvr>
                                        <p:cTn id="26" dur="1" fill="hold">
                                          <p:stCondLst>
                                            <p:cond delay="50999"/>
                                          </p:stCondLst>
                                        </p:cTn>
                                        <p:tgtEl>
                                          <p:spTgt spid="52"/>
                                        </p:tgtEl>
                                        <p:attrNameLst>
                                          <p:attrName>style.visibility</p:attrName>
                                        </p:attrNameLst>
                                      </p:cBhvr>
                                      <p:to>
                                        <p:strVal val="hidden"/>
                                      </p:to>
                                    </p:set>
                                  </p:childTnLst>
                                </p:cTn>
                              </p:par>
                            </p:childTnLst>
                          </p:cTn>
                        </p:par>
                        <p:par>
                          <p:cTn id="27" fill="hold">
                            <p:stCondLst>
                              <p:cond delay="110000"/>
                            </p:stCondLst>
                            <p:childTnLst>
                              <p:par>
                                <p:cTn id="28" presetID="17" presetClass="exit" presetSubtype="8" fill="hold" grpId="0" nodeType="afterEffect">
                                  <p:stCondLst>
                                    <p:cond delay="0"/>
                                  </p:stCondLst>
                                  <p:childTnLst>
                                    <p:anim calcmode="lin" valueType="num">
                                      <p:cBhvr>
                                        <p:cTn id="29" dur="10000"/>
                                        <p:tgtEl>
                                          <p:spTgt spid="50"/>
                                        </p:tgtEl>
                                        <p:attrNameLst>
                                          <p:attrName>ppt_x</p:attrName>
                                        </p:attrNameLst>
                                      </p:cBhvr>
                                      <p:tavLst>
                                        <p:tav tm="0">
                                          <p:val>
                                            <p:strVal val="ppt_x"/>
                                          </p:val>
                                        </p:tav>
                                        <p:tav tm="100000">
                                          <p:val>
                                            <p:strVal val="ppt_x-ppt_w/2"/>
                                          </p:val>
                                        </p:tav>
                                      </p:tavLst>
                                    </p:anim>
                                    <p:anim calcmode="lin" valueType="num">
                                      <p:cBhvr>
                                        <p:cTn id="30" dur="10000"/>
                                        <p:tgtEl>
                                          <p:spTgt spid="50"/>
                                        </p:tgtEl>
                                        <p:attrNameLst>
                                          <p:attrName>ppt_y</p:attrName>
                                        </p:attrNameLst>
                                      </p:cBhvr>
                                      <p:tavLst>
                                        <p:tav tm="0">
                                          <p:val>
                                            <p:strVal val="ppt_y"/>
                                          </p:val>
                                        </p:tav>
                                        <p:tav tm="100000">
                                          <p:val>
                                            <p:strVal val="ppt_y"/>
                                          </p:val>
                                        </p:tav>
                                      </p:tavLst>
                                    </p:anim>
                                    <p:anim calcmode="lin" valueType="num">
                                      <p:cBhvr>
                                        <p:cTn id="31" dur="10000"/>
                                        <p:tgtEl>
                                          <p:spTgt spid="50"/>
                                        </p:tgtEl>
                                        <p:attrNameLst>
                                          <p:attrName>ppt_w</p:attrName>
                                        </p:attrNameLst>
                                      </p:cBhvr>
                                      <p:tavLst>
                                        <p:tav tm="0">
                                          <p:val>
                                            <p:strVal val="ppt_w"/>
                                          </p:val>
                                        </p:tav>
                                        <p:tav tm="100000">
                                          <p:val>
                                            <p:fltVal val="0"/>
                                          </p:val>
                                        </p:tav>
                                      </p:tavLst>
                                    </p:anim>
                                    <p:anim calcmode="lin" valueType="num">
                                      <p:cBhvr>
                                        <p:cTn id="32" dur="10000"/>
                                        <p:tgtEl>
                                          <p:spTgt spid="50"/>
                                        </p:tgtEl>
                                        <p:attrNameLst>
                                          <p:attrName>ppt_h</p:attrName>
                                        </p:attrNameLst>
                                      </p:cBhvr>
                                      <p:tavLst>
                                        <p:tav tm="0">
                                          <p:val>
                                            <p:strVal val="ppt_h"/>
                                          </p:val>
                                        </p:tav>
                                        <p:tav tm="100000">
                                          <p:val>
                                            <p:strVal val="ppt_h"/>
                                          </p:val>
                                        </p:tav>
                                      </p:tavLst>
                                    </p:anim>
                                    <p:set>
                                      <p:cBhvr>
                                        <p:cTn id="33" dur="1" fill="hold">
                                          <p:stCondLst>
                                            <p:cond delay="9999"/>
                                          </p:stCondLst>
                                        </p:cTn>
                                        <p:tgtEl>
                                          <p:spTgt spid="50"/>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son 10 ve gong.WAV"/>
                                        </p:tgtEl>
                                      </p:cMediaNode>
                                    </p:audio>
                                  </p:subTnLst>
                                </p:cTn>
                              </p:par>
                            </p:childTnLst>
                          </p:cTn>
                        </p:par>
                        <p:par>
                          <p:cTn id="34" fill="hold">
                            <p:stCondLst>
                              <p:cond delay="120000"/>
                            </p:stCondLst>
                            <p:childTnLst>
                              <p:par>
                                <p:cTn id="35" presetID="1" presetClass="entr" presetSubtype="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childTnLst>
                          </p:cTn>
                        </p:par>
                        <p:par>
                          <p:cTn id="37" fill="hold">
                            <p:stCondLst>
                              <p:cond delay="120000"/>
                            </p:stCondLst>
                            <p:childTnLst>
                              <p:par>
                                <p:cTn id="38" presetID="1" presetClass="exit"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p:bldP spid="50" grpId="0" animBg="1"/>
      <p:bldP spid="51" grpId="0" animBg="1"/>
      <p:bldP spid="52" grpId="0" animBg="1"/>
      <p:bldP spid="53"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ulut, resim, gökyüzü, manzara içeren bir resim&#10;&#10;Açıklama otomatik olarak oluşturuldu">
            <a:extLst>
              <a:ext uri="{FF2B5EF4-FFF2-40B4-BE49-F238E27FC236}">
                <a16:creationId xmlns:a16="http://schemas.microsoft.com/office/drawing/2014/main" id="{2FC86E2F-B7B5-EBC8-2190-49D72BB7E97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15625"/>
          <a:stretch/>
        </p:blipFill>
        <p:spPr>
          <a:xfrm>
            <a:off x="0" y="0"/>
            <a:ext cx="12192000" cy="6858000"/>
          </a:xfrm>
          <a:prstGeom prst="rect">
            <a:avLst/>
          </a:prstGeom>
        </p:spPr>
      </p:pic>
      <p:sp>
        <p:nvSpPr>
          <p:cNvPr id="4" name="Dikdörtgen 3">
            <a:extLst>
              <a:ext uri="{FF2B5EF4-FFF2-40B4-BE49-F238E27FC236}">
                <a16:creationId xmlns:a16="http://schemas.microsoft.com/office/drawing/2014/main" id="{553C6FD9-9316-9E9E-564F-509A0BCBF26A}"/>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TÜRKÇE</a:t>
            </a:r>
          </a:p>
        </p:txBody>
      </p:sp>
      <p:grpSp>
        <p:nvGrpSpPr>
          <p:cNvPr id="6" name="Google Shape;68;p14">
            <a:extLst>
              <a:ext uri="{FF2B5EF4-FFF2-40B4-BE49-F238E27FC236}">
                <a16:creationId xmlns:a16="http://schemas.microsoft.com/office/drawing/2014/main" id="{3D43D0AC-4C94-366B-EA0B-1AE445DA3DAD}"/>
              </a:ext>
            </a:extLst>
          </p:cNvPr>
          <p:cNvGrpSpPr/>
          <p:nvPr/>
        </p:nvGrpSpPr>
        <p:grpSpPr>
          <a:xfrm>
            <a:off x="2763143" y="286021"/>
            <a:ext cx="6665714" cy="621025"/>
            <a:chOff x="1239137" y="110175"/>
            <a:chExt cx="6665714" cy="621025"/>
          </a:xfrm>
        </p:grpSpPr>
        <p:sp>
          <p:nvSpPr>
            <p:cNvPr id="7" name="Google Shape;69;p14">
              <a:extLst>
                <a:ext uri="{FF2B5EF4-FFF2-40B4-BE49-F238E27FC236}">
                  <a16:creationId xmlns:a16="http://schemas.microsoft.com/office/drawing/2014/main" id="{435AA420-7E6F-92B9-D58F-660AC7976FB2}"/>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8" name="Google Shape;70;p14">
              <a:extLst>
                <a:ext uri="{FF2B5EF4-FFF2-40B4-BE49-F238E27FC236}">
                  <a16:creationId xmlns:a16="http://schemas.microsoft.com/office/drawing/2014/main" id="{E3D27FAC-C78A-D06F-D7F7-4391C7E4A9C9}"/>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9" name="Google Shape;71;p14">
              <a:extLst>
                <a:ext uri="{FF2B5EF4-FFF2-40B4-BE49-F238E27FC236}">
                  <a16:creationId xmlns:a16="http://schemas.microsoft.com/office/drawing/2014/main" id="{A6078766-6526-BA59-476B-C2CD10FCDDE0}"/>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10" name="Google Shape;72;p14">
              <a:extLst>
                <a:ext uri="{FF2B5EF4-FFF2-40B4-BE49-F238E27FC236}">
                  <a16:creationId xmlns:a16="http://schemas.microsoft.com/office/drawing/2014/main" id="{E538DDDB-1CD6-14E7-785A-4A9856550B4E}"/>
                </a:ext>
              </a:extLst>
            </p:cNvPr>
            <p:cNvSpPr/>
            <p:nvPr/>
          </p:nvSpPr>
          <p:spPr>
            <a:xfrm>
              <a:off x="3282733"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4</a:t>
              </a:r>
              <a:endParaRPr b="1"/>
            </a:p>
          </p:txBody>
        </p:sp>
        <p:sp>
          <p:nvSpPr>
            <p:cNvPr id="11" name="Google Shape;73;p14">
              <a:extLst>
                <a:ext uri="{FF2B5EF4-FFF2-40B4-BE49-F238E27FC236}">
                  <a16:creationId xmlns:a16="http://schemas.microsoft.com/office/drawing/2014/main" id="{BA1BB987-66B9-971C-801B-80946954F684}"/>
                </a:ext>
              </a:extLst>
            </p:cNvPr>
            <p:cNvSpPr/>
            <p:nvPr/>
          </p:nvSpPr>
          <p:spPr>
            <a:xfrm>
              <a:off x="396392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a:t>
              </a:r>
              <a:endParaRPr b="1"/>
            </a:p>
          </p:txBody>
        </p:sp>
        <p:sp>
          <p:nvSpPr>
            <p:cNvPr id="12" name="Google Shape;74;p14">
              <a:extLst>
                <a:ext uri="{FF2B5EF4-FFF2-40B4-BE49-F238E27FC236}">
                  <a16:creationId xmlns:a16="http://schemas.microsoft.com/office/drawing/2014/main" id="{3CF92E88-C0BD-D305-BEAB-B31C17FE2042}"/>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13" name="Google Shape;75;p14">
              <a:extLst>
                <a:ext uri="{FF2B5EF4-FFF2-40B4-BE49-F238E27FC236}">
                  <a16:creationId xmlns:a16="http://schemas.microsoft.com/office/drawing/2014/main" id="{6FA81B4D-06B1-BD8F-47B2-DEF4DAB410A3}"/>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14" name="Google Shape;76;p14">
              <a:extLst>
                <a:ext uri="{FF2B5EF4-FFF2-40B4-BE49-F238E27FC236}">
                  <a16:creationId xmlns:a16="http://schemas.microsoft.com/office/drawing/2014/main" id="{35CF6F69-E7DF-72AE-B215-6A6001A79CDE}"/>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15" name="Google Shape;77;p14">
              <a:extLst>
                <a:ext uri="{FF2B5EF4-FFF2-40B4-BE49-F238E27FC236}">
                  <a16:creationId xmlns:a16="http://schemas.microsoft.com/office/drawing/2014/main" id="{3DBF1F6A-758D-EE4E-BB54-E103C72B7D88}"/>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16" name="Google Shape;78;p14">
              <a:extLst>
                <a:ext uri="{FF2B5EF4-FFF2-40B4-BE49-F238E27FC236}">
                  <a16:creationId xmlns:a16="http://schemas.microsoft.com/office/drawing/2014/main" id="{E31E836B-9114-81A4-75A1-D965D3C6EA3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17" name="Google Shape;79;p14">
              <a:extLst>
                <a:ext uri="{FF2B5EF4-FFF2-40B4-BE49-F238E27FC236}">
                  <a16:creationId xmlns:a16="http://schemas.microsoft.com/office/drawing/2014/main" id="{54605A45-F23D-F26B-4841-7D3C4C2104E5}"/>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18" name="Google Shape;80;p14">
              <a:extLst>
                <a:ext uri="{FF2B5EF4-FFF2-40B4-BE49-F238E27FC236}">
                  <a16:creationId xmlns:a16="http://schemas.microsoft.com/office/drawing/2014/main" id="{CBE3794E-64F4-6082-64F7-539677FA29B7}"/>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19" name="Google Shape;81;p14">
              <a:extLst>
                <a:ext uri="{FF2B5EF4-FFF2-40B4-BE49-F238E27FC236}">
                  <a16:creationId xmlns:a16="http://schemas.microsoft.com/office/drawing/2014/main" id="{6B4AFDB2-6341-01ED-A28D-914F07B596E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13</a:t>
              </a:r>
              <a:endParaRPr b="1"/>
            </a:p>
          </p:txBody>
        </p:sp>
        <p:sp>
          <p:nvSpPr>
            <p:cNvPr id="20" name="Google Shape;82;p14">
              <a:extLst>
                <a:ext uri="{FF2B5EF4-FFF2-40B4-BE49-F238E27FC236}">
                  <a16:creationId xmlns:a16="http://schemas.microsoft.com/office/drawing/2014/main" id="{710BF3AE-30D7-0219-18D9-A00C0B9A2F25}"/>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21" name="Google Shape;83;p14">
              <a:extLst>
                <a:ext uri="{FF2B5EF4-FFF2-40B4-BE49-F238E27FC236}">
                  <a16:creationId xmlns:a16="http://schemas.microsoft.com/office/drawing/2014/main" id="{0E75F473-7EF6-39E3-3C2F-444E3C5A72F5}"/>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22" name="Google Shape;84;p14">
              <a:extLst>
                <a:ext uri="{FF2B5EF4-FFF2-40B4-BE49-F238E27FC236}">
                  <a16:creationId xmlns:a16="http://schemas.microsoft.com/office/drawing/2014/main" id="{8268DF95-14C1-813D-5989-DF393C073DA9}"/>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23" name="Google Shape;85;p14">
              <a:extLst>
                <a:ext uri="{FF2B5EF4-FFF2-40B4-BE49-F238E27FC236}">
                  <a16:creationId xmlns:a16="http://schemas.microsoft.com/office/drawing/2014/main" id="{31F57775-7C76-C693-BD1D-7B092BF5A4AD}"/>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24" name="Google Shape;86;p14">
              <a:extLst>
                <a:ext uri="{FF2B5EF4-FFF2-40B4-BE49-F238E27FC236}">
                  <a16:creationId xmlns:a16="http://schemas.microsoft.com/office/drawing/2014/main" id="{AA8551B5-E35D-CB11-66DD-3D04B1BA9245}"/>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25" name="Google Shape;87;p14">
              <a:extLst>
                <a:ext uri="{FF2B5EF4-FFF2-40B4-BE49-F238E27FC236}">
                  <a16:creationId xmlns:a16="http://schemas.microsoft.com/office/drawing/2014/main" id="{CC1BAFCA-607B-78B4-F264-E3B65445335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26" name="Google Shape;88;p14">
              <a:extLst>
                <a:ext uri="{FF2B5EF4-FFF2-40B4-BE49-F238E27FC236}">
                  <a16:creationId xmlns:a16="http://schemas.microsoft.com/office/drawing/2014/main" id="{686AC384-25E4-C0CA-F2CC-DD8513BD82AC}"/>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sp>
        <p:nvSpPr>
          <p:cNvPr id="28" name="Komut Düğmesi: İleri veya Sonraki 27">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Komut Düğmesi: Geri veya Önceki 28">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Metin kutusu 29"/>
          <p:cNvSpPr txBox="1"/>
          <p:nvPr/>
        </p:nvSpPr>
        <p:spPr>
          <a:xfrm>
            <a:off x="0" y="1614791"/>
            <a:ext cx="12192000" cy="322549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r>
              <a:rPr lang="tr-TR" sz="6600" dirty="0">
                <a:ln w="0"/>
                <a:solidFill>
                  <a:schemeClr val="tx1"/>
                </a:solidFill>
                <a:effectLst>
                  <a:outerShdw blurRad="38100" dist="19050" dir="2700000" algn="tl" rotWithShape="0">
                    <a:schemeClr val="dk1">
                      <a:alpha val="40000"/>
                    </a:schemeClr>
                  </a:outerShdw>
                </a:effectLst>
              </a:rPr>
              <a:t>DOĞRU CEVAP</a:t>
            </a:r>
          </a:p>
          <a:p>
            <a:pPr algn="ctr" rtl="0">
              <a:lnSpc>
                <a:spcPct val="200000"/>
              </a:lnSpc>
              <a:spcBef>
                <a:spcPts val="0"/>
              </a:spcBef>
              <a:spcAft>
                <a:spcPts val="800"/>
              </a:spcAft>
            </a:pPr>
            <a:r>
              <a:rPr lang="tr-TR" sz="8000" b="0" i="0" u="none" strike="noStrike" dirty="0">
                <a:solidFill>
                  <a:srgbClr val="000000"/>
                </a:solidFill>
                <a:effectLst/>
                <a:latin typeface="Calibri" panose="020F0502020204030204" pitchFamily="34" charset="0"/>
              </a:rPr>
              <a:t>Dede Korkut Hikâyeleri</a:t>
            </a:r>
            <a:endParaRPr lang="tr-TR" sz="41300" b="0" dirty="0">
              <a:effectLst/>
            </a:endParaRPr>
          </a:p>
        </p:txBody>
      </p:sp>
    </p:spTree>
    <p:extLst>
      <p:ext uri="{BB962C8B-B14F-4D97-AF65-F5344CB8AC3E}">
        <p14:creationId xmlns:p14="http://schemas.microsoft.com/office/powerpoint/2010/main" val="50825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913234" y="4951051"/>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cxnSp>
        <p:nvCxnSpPr>
          <p:cNvPr id="6" name="Düz Bağlayıcı 5"/>
          <p:cNvCxnSpPr/>
          <p:nvPr/>
        </p:nvCxnSpPr>
        <p:spPr>
          <a:xfrm>
            <a:off x="3206692" y="4138088"/>
            <a:ext cx="0" cy="2464526"/>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56340" y="5168866"/>
            <a:ext cx="2606803" cy="923330"/>
          </a:xfrm>
          <a:prstGeom prst="rect">
            <a:avLst/>
          </a:prstGeom>
          <a:noFill/>
        </p:spPr>
        <p:txBody>
          <a:bodyPr wrap="none" lIns="91440" tIns="45720" rIns="91440" bIns="45720">
            <a:spAutoFit/>
          </a:bodyPr>
          <a:lstStyle/>
          <a:p>
            <a:pPr algn="ctr"/>
            <a:r>
              <a:rPr lang="tr-TR" sz="5400" b="0" cap="none" spc="0" dirty="0">
                <a:ln w="0"/>
                <a:solidFill>
                  <a:schemeClr val="tx1"/>
                </a:solidFill>
                <a:effectLst>
                  <a:outerShdw blurRad="38100" dist="19050" dir="2700000" algn="tl" rotWithShape="0">
                    <a:schemeClr val="dk1">
                      <a:alpha val="40000"/>
                    </a:schemeClr>
                  </a:outerShdw>
                </a:effectLst>
              </a:rPr>
              <a:t>SÜRENİZ</a:t>
            </a:r>
          </a:p>
        </p:txBody>
      </p:sp>
      <p:sp>
        <p:nvSpPr>
          <p:cNvPr id="8" name="Dikdörtgen 7"/>
          <p:cNvSpPr/>
          <p:nvPr/>
        </p:nvSpPr>
        <p:spPr>
          <a:xfrm>
            <a:off x="425194" y="5789655"/>
            <a:ext cx="2337949" cy="923330"/>
          </a:xfrm>
          <a:prstGeom prst="rect">
            <a:avLst/>
          </a:prstGeom>
          <a:noFill/>
        </p:spPr>
        <p:txBody>
          <a:bodyPr wrap="none" lIns="91440" tIns="45720" rIns="91440" bIns="45720">
            <a:spAutoFit/>
          </a:bodyPr>
          <a:lstStyle/>
          <a:p>
            <a:pPr algn="ctr"/>
            <a:r>
              <a:rPr lang="tr-TR" sz="5400" dirty="0">
                <a:ln w="0"/>
                <a:solidFill>
                  <a:srgbClr val="FF0000"/>
                </a:solidFill>
                <a:effectLst>
                  <a:outerShdw blurRad="38100" dist="19050" dir="2700000" algn="tl" rotWithShape="0">
                    <a:schemeClr val="dk1">
                      <a:alpha val="40000"/>
                    </a:schemeClr>
                  </a:outerShdw>
                </a:effectLst>
              </a:rPr>
              <a:t>120 </a:t>
            </a:r>
            <a:r>
              <a:rPr lang="tr-TR" sz="2800" dirty="0">
                <a:ln w="0"/>
                <a:solidFill>
                  <a:srgbClr val="FF0000"/>
                </a:solidFill>
                <a:effectLst>
                  <a:outerShdw blurRad="38100" dist="19050" dir="2700000" algn="tl" rotWithShape="0">
                    <a:schemeClr val="dk1">
                      <a:alpha val="40000"/>
                    </a:schemeClr>
                  </a:outerShdw>
                </a:effectLst>
              </a:rPr>
              <a:t>Saniye</a:t>
            </a:r>
            <a:endParaRPr lang="tr-TR" sz="2800" b="0" cap="none" spc="0" dirty="0">
              <a:ln w="0"/>
              <a:solidFill>
                <a:srgbClr val="FF0000"/>
              </a:solidFill>
              <a:effectLst>
                <a:outerShdw blurRad="38100" dist="19050" dir="2700000" algn="tl" rotWithShape="0">
                  <a:schemeClr val="dk1">
                    <a:alpha val="40000"/>
                  </a:schemeClr>
                </a:outerShdw>
              </a:effectLst>
            </a:endParaRPr>
          </a:p>
        </p:txBody>
      </p:sp>
      <p:cxnSp>
        <p:nvCxnSpPr>
          <p:cNvPr id="10" name="Düz Bağlayıcı 9"/>
          <p:cNvCxnSpPr/>
          <p:nvPr/>
        </p:nvCxnSpPr>
        <p:spPr>
          <a:xfrm>
            <a:off x="4296023" y="5949170"/>
            <a:ext cx="3600000"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1" name="Düz Bağlayıcı 10"/>
          <p:cNvCxnSpPr/>
          <p:nvPr/>
        </p:nvCxnSpPr>
        <p:spPr>
          <a:xfrm>
            <a:off x="7896023" y="5949170"/>
            <a:ext cx="3600000"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Dikdörtgen 11"/>
          <p:cNvSpPr/>
          <p:nvPr/>
        </p:nvSpPr>
        <p:spPr>
          <a:xfrm>
            <a:off x="7296815" y="5950548"/>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60.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cxnSp>
        <p:nvCxnSpPr>
          <p:cNvPr id="14" name="Düz Bağlayıcı 13"/>
          <p:cNvCxnSpPr/>
          <p:nvPr/>
        </p:nvCxnSpPr>
        <p:spPr>
          <a:xfrm>
            <a:off x="3206692" y="5949170"/>
            <a:ext cx="108655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5" name="Dikdörtgen 14"/>
          <p:cNvSpPr/>
          <p:nvPr/>
        </p:nvSpPr>
        <p:spPr>
          <a:xfrm>
            <a:off x="3191631" y="5958933"/>
            <a:ext cx="1204176" cy="584775"/>
          </a:xfrm>
          <a:prstGeom prst="rect">
            <a:avLst/>
          </a:prstGeom>
          <a:noFill/>
        </p:spPr>
        <p:txBody>
          <a:bodyPr wrap="none" lIns="91440" tIns="45720" rIns="91440" bIns="45720">
            <a:spAutoFit/>
          </a:bodyPr>
          <a:lstStyle/>
          <a:p>
            <a:pPr algn="ctr"/>
            <a:r>
              <a:rPr lang="tr-TR" sz="3200" dirty="0">
                <a:ln w="0"/>
                <a:effectLst>
                  <a:outerShdw blurRad="38100" dist="19050" dir="2700000" algn="tl" rotWithShape="0">
                    <a:schemeClr val="dk1">
                      <a:alpha val="40000"/>
                    </a:schemeClr>
                  </a:outerShdw>
                </a:effectLst>
              </a:rPr>
              <a:t>10. </a:t>
            </a:r>
            <a:r>
              <a:rPr lang="tr-TR" sz="3200" dirty="0" err="1">
                <a:ln w="0"/>
                <a:effectLst>
                  <a:outerShdw blurRad="38100" dist="19050" dir="2700000" algn="tl" rotWithShape="0">
                    <a:schemeClr val="dk1">
                      <a:alpha val="40000"/>
                    </a:schemeClr>
                  </a:outerShdw>
                </a:effectLst>
              </a:rPr>
              <a:t>Sn</a:t>
            </a:r>
            <a:endParaRPr lang="tr-TR" sz="3200" dirty="0">
              <a:ln w="0"/>
              <a:effectLst>
                <a:outerShdw blurRad="38100" dist="19050" dir="2700000" algn="tl" rotWithShape="0">
                  <a:schemeClr val="dk1">
                    <a:alpha val="40000"/>
                  </a:schemeClr>
                </a:outerShdw>
              </a:effectLst>
            </a:endParaRPr>
          </a:p>
        </p:txBody>
      </p:sp>
      <p:sp>
        <p:nvSpPr>
          <p:cNvPr id="16" name="Dikdörtgen 15"/>
          <p:cNvSpPr/>
          <p:nvPr/>
        </p:nvSpPr>
        <p:spPr>
          <a:xfrm>
            <a:off x="3206692" y="4952429"/>
            <a:ext cx="1080000" cy="74893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21" name="Komut Düğmesi: İleri veya Sonraki 20">
            <a:hlinkClick r:id="" action="ppaction://hlinkshowjump?jump=nextslide" highlightClick="1"/>
          </p:cNvPr>
          <p:cNvSpPr/>
          <p:nvPr/>
        </p:nvSpPr>
        <p:spPr>
          <a:xfrm>
            <a:off x="11513234" y="6112609"/>
            <a:ext cx="429208" cy="4292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Komut Düğmesi: Geri veya Önceki 21">
            <a:hlinkClick r:id="" action="ppaction://hlinkshowjump?jump=previousslide" highlightClick="1"/>
          </p:cNvPr>
          <p:cNvSpPr/>
          <p:nvPr/>
        </p:nvSpPr>
        <p:spPr>
          <a:xfrm>
            <a:off x="10981389" y="6113417"/>
            <a:ext cx="428400" cy="428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4313234" y="4952428"/>
            <a:ext cx="3600000" cy="7489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9" name="Dikdörtgen 18"/>
          <p:cNvSpPr/>
          <p:nvPr/>
        </p:nvSpPr>
        <p:spPr>
          <a:xfrm>
            <a:off x="569013" y="5805831"/>
            <a:ext cx="1596784" cy="923330"/>
          </a:xfrm>
          <a:prstGeom prst="rect">
            <a:avLst/>
          </a:prstGeom>
          <a:noFill/>
        </p:spPr>
        <p:txBody>
          <a:bodyPr wrap="none" lIns="91440" tIns="45720" rIns="91440" bIns="45720">
            <a:spAutoFit/>
          </a:bodyPr>
          <a:lstStyle/>
          <a:p>
            <a:pPr algn="ctr"/>
            <a:r>
              <a:rPr lang="tr-TR" sz="5400" dirty="0">
                <a:ln w="0"/>
                <a:effectLst>
                  <a:outerShdw blurRad="38100" dist="19050" dir="2700000" algn="tl" rotWithShape="0">
                    <a:schemeClr val="dk1">
                      <a:alpha val="40000"/>
                    </a:schemeClr>
                  </a:outerShdw>
                </a:effectLst>
              </a:rPr>
              <a:t>BİTTİ</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5" name="Dikdörtgen 4">
            <a:extLst>
              <a:ext uri="{FF2B5EF4-FFF2-40B4-BE49-F238E27FC236}">
                <a16:creationId xmlns:a16="http://schemas.microsoft.com/office/drawing/2014/main" id="{AE8B1D9A-D3E1-953A-20F4-0B8C9CFD45AD}"/>
              </a:ext>
            </a:extLst>
          </p:cNvPr>
          <p:cNvSpPr/>
          <p:nvPr/>
        </p:nvSpPr>
        <p:spPr>
          <a:xfrm>
            <a:off x="10171471" y="0"/>
            <a:ext cx="2020529" cy="4793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a:t>MATEMATİK</a:t>
            </a:r>
          </a:p>
        </p:txBody>
      </p:sp>
      <p:grpSp>
        <p:nvGrpSpPr>
          <p:cNvPr id="9" name="Google Shape;68;p14">
            <a:extLst>
              <a:ext uri="{FF2B5EF4-FFF2-40B4-BE49-F238E27FC236}">
                <a16:creationId xmlns:a16="http://schemas.microsoft.com/office/drawing/2014/main" id="{61E3C1FC-520A-C665-7929-CC65C0DD364F}"/>
              </a:ext>
            </a:extLst>
          </p:cNvPr>
          <p:cNvGrpSpPr/>
          <p:nvPr/>
        </p:nvGrpSpPr>
        <p:grpSpPr>
          <a:xfrm>
            <a:off x="2763143" y="286021"/>
            <a:ext cx="6665714" cy="621025"/>
            <a:chOff x="1239137" y="110175"/>
            <a:chExt cx="6665714" cy="621025"/>
          </a:xfrm>
        </p:grpSpPr>
        <p:sp>
          <p:nvSpPr>
            <p:cNvPr id="13" name="Google Shape;69;p14">
              <a:extLst>
                <a:ext uri="{FF2B5EF4-FFF2-40B4-BE49-F238E27FC236}">
                  <a16:creationId xmlns:a16="http://schemas.microsoft.com/office/drawing/2014/main" id="{A5821E2F-E44C-6EBE-85CC-6750D27B6AAA}"/>
                </a:ext>
              </a:extLst>
            </p:cNvPr>
            <p:cNvSpPr/>
            <p:nvPr/>
          </p:nvSpPr>
          <p:spPr>
            <a:xfrm>
              <a:off x="123914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rPr>
                <a:t>1</a:t>
              </a:r>
              <a:endParaRPr b="1">
                <a:solidFill>
                  <a:schemeClr val="lt1"/>
                </a:solidFill>
              </a:endParaRPr>
            </a:p>
          </p:txBody>
        </p:sp>
        <p:sp>
          <p:nvSpPr>
            <p:cNvPr id="18" name="Google Shape;70;p14">
              <a:extLst>
                <a:ext uri="{FF2B5EF4-FFF2-40B4-BE49-F238E27FC236}">
                  <a16:creationId xmlns:a16="http://schemas.microsoft.com/office/drawing/2014/main" id="{0520A300-0916-9FA1-A24E-895367FCB514}"/>
                </a:ext>
              </a:extLst>
            </p:cNvPr>
            <p:cNvSpPr/>
            <p:nvPr/>
          </p:nvSpPr>
          <p:spPr>
            <a:xfrm>
              <a:off x="1920340"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2</a:t>
              </a:r>
              <a:endParaRPr b="1" dirty="0">
                <a:solidFill>
                  <a:schemeClr val="bg1"/>
                </a:solidFill>
              </a:endParaRPr>
            </a:p>
          </p:txBody>
        </p:sp>
        <p:sp>
          <p:nvSpPr>
            <p:cNvPr id="23" name="Google Shape;71;p14">
              <a:extLst>
                <a:ext uri="{FF2B5EF4-FFF2-40B4-BE49-F238E27FC236}">
                  <a16:creationId xmlns:a16="http://schemas.microsoft.com/office/drawing/2014/main" id="{F58AAD11-017A-0B0B-8564-30AD13A4C211}"/>
                </a:ext>
              </a:extLst>
            </p:cNvPr>
            <p:cNvSpPr/>
            <p:nvPr/>
          </p:nvSpPr>
          <p:spPr>
            <a:xfrm>
              <a:off x="2601536"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solidFill>
                    <a:schemeClr val="bg1"/>
                  </a:solidFill>
                </a:rPr>
                <a:t>3</a:t>
              </a:r>
              <a:endParaRPr b="1" dirty="0">
                <a:solidFill>
                  <a:schemeClr val="bg1"/>
                </a:solidFill>
              </a:endParaRPr>
            </a:p>
          </p:txBody>
        </p:sp>
        <p:sp>
          <p:nvSpPr>
            <p:cNvPr id="24" name="Google Shape;72;p14">
              <a:extLst>
                <a:ext uri="{FF2B5EF4-FFF2-40B4-BE49-F238E27FC236}">
                  <a16:creationId xmlns:a16="http://schemas.microsoft.com/office/drawing/2014/main" id="{42760005-E798-B2C3-83CE-C797BEC01D06}"/>
                </a:ext>
              </a:extLst>
            </p:cNvPr>
            <p:cNvSpPr/>
            <p:nvPr/>
          </p:nvSpPr>
          <p:spPr>
            <a:xfrm>
              <a:off x="3282733" y="110175"/>
              <a:ext cx="534900" cy="261600"/>
            </a:xfrm>
            <a:prstGeom prst="roundRect">
              <a:avLst>
                <a:gd name="adj" fmla="val 16667"/>
              </a:avLst>
            </a:prstGeom>
            <a:solidFill>
              <a:srgbClr val="00B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bg1"/>
                  </a:solidFill>
                </a:rPr>
                <a:t>4</a:t>
              </a:r>
              <a:endParaRPr b="1">
                <a:solidFill>
                  <a:schemeClr val="bg1"/>
                </a:solidFill>
              </a:endParaRPr>
            </a:p>
          </p:txBody>
        </p:sp>
        <p:sp>
          <p:nvSpPr>
            <p:cNvPr id="25" name="Google Shape;73;p14">
              <a:extLst>
                <a:ext uri="{FF2B5EF4-FFF2-40B4-BE49-F238E27FC236}">
                  <a16:creationId xmlns:a16="http://schemas.microsoft.com/office/drawing/2014/main" id="{750E8796-C295-0676-C82B-8D2FC4DE366A}"/>
                </a:ext>
              </a:extLst>
            </p:cNvPr>
            <p:cNvSpPr/>
            <p:nvPr/>
          </p:nvSpPr>
          <p:spPr>
            <a:xfrm>
              <a:off x="396392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5</a:t>
              </a:r>
              <a:endParaRPr b="1"/>
            </a:p>
          </p:txBody>
        </p:sp>
        <p:sp>
          <p:nvSpPr>
            <p:cNvPr id="26" name="Google Shape;74;p14">
              <a:extLst>
                <a:ext uri="{FF2B5EF4-FFF2-40B4-BE49-F238E27FC236}">
                  <a16:creationId xmlns:a16="http://schemas.microsoft.com/office/drawing/2014/main" id="{016CC057-D3DF-8442-F88E-0546FF48BF95}"/>
                </a:ext>
              </a:extLst>
            </p:cNvPr>
            <p:cNvSpPr/>
            <p:nvPr/>
          </p:nvSpPr>
          <p:spPr>
            <a:xfrm>
              <a:off x="4645126"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6</a:t>
              </a:r>
              <a:endParaRPr b="1"/>
            </a:p>
          </p:txBody>
        </p:sp>
        <p:sp>
          <p:nvSpPr>
            <p:cNvPr id="27" name="Google Shape;75;p14">
              <a:extLst>
                <a:ext uri="{FF2B5EF4-FFF2-40B4-BE49-F238E27FC236}">
                  <a16:creationId xmlns:a16="http://schemas.microsoft.com/office/drawing/2014/main" id="{FA59E549-CE74-3C70-367B-0DD9E173DD8B}"/>
                </a:ext>
              </a:extLst>
            </p:cNvPr>
            <p:cNvSpPr/>
            <p:nvPr/>
          </p:nvSpPr>
          <p:spPr>
            <a:xfrm>
              <a:off x="5326322"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7</a:t>
              </a:r>
              <a:endParaRPr b="1"/>
            </a:p>
          </p:txBody>
        </p:sp>
        <p:sp>
          <p:nvSpPr>
            <p:cNvPr id="28" name="Google Shape;76;p14">
              <a:extLst>
                <a:ext uri="{FF2B5EF4-FFF2-40B4-BE49-F238E27FC236}">
                  <a16:creationId xmlns:a16="http://schemas.microsoft.com/office/drawing/2014/main" id="{3490C400-AE86-D374-9318-671FDCC64987}"/>
                </a:ext>
              </a:extLst>
            </p:cNvPr>
            <p:cNvSpPr/>
            <p:nvPr/>
          </p:nvSpPr>
          <p:spPr>
            <a:xfrm>
              <a:off x="6007519"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8</a:t>
              </a:r>
              <a:endParaRPr b="1"/>
            </a:p>
          </p:txBody>
        </p:sp>
        <p:sp>
          <p:nvSpPr>
            <p:cNvPr id="29" name="Google Shape;77;p14">
              <a:extLst>
                <a:ext uri="{FF2B5EF4-FFF2-40B4-BE49-F238E27FC236}">
                  <a16:creationId xmlns:a16="http://schemas.microsoft.com/office/drawing/2014/main" id="{3A4B5033-5137-F322-ECB5-14561BB8216A}"/>
                </a:ext>
              </a:extLst>
            </p:cNvPr>
            <p:cNvSpPr/>
            <p:nvPr/>
          </p:nvSpPr>
          <p:spPr>
            <a:xfrm>
              <a:off x="6688754"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9</a:t>
              </a:r>
              <a:endParaRPr b="1"/>
            </a:p>
          </p:txBody>
        </p:sp>
        <p:sp>
          <p:nvSpPr>
            <p:cNvPr id="30" name="Google Shape;78;p14">
              <a:extLst>
                <a:ext uri="{FF2B5EF4-FFF2-40B4-BE49-F238E27FC236}">
                  <a16:creationId xmlns:a16="http://schemas.microsoft.com/office/drawing/2014/main" id="{00C6881E-538B-A3D1-0E95-5EA5FB567EFE}"/>
                </a:ext>
              </a:extLst>
            </p:cNvPr>
            <p:cNvSpPr/>
            <p:nvPr/>
          </p:nvSpPr>
          <p:spPr>
            <a:xfrm>
              <a:off x="7369950" y="110175"/>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10</a:t>
              </a:r>
              <a:endParaRPr b="1"/>
            </a:p>
          </p:txBody>
        </p:sp>
        <p:sp>
          <p:nvSpPr>
            <p:cNvPr id="31" name="Google Shape;79;p14">
              <a:extLst>
                <a:ext uri="{FF2B5EF4-FFF2-40B4-BE49-F238E27FC236}">
                  <a16:creationId xmlns:a16="http://schemas.microsoft.com/office/drawing/2014/main" id="{3998FB3D-57B7-E9FF-917F-7F8A5A13351E}"/>
                </a:ext>
              </a:extLst>
            </p:cNvPr>
            <p:cNvSpPr/>
            <p:nvPr/>
          </p:nvSpPr>
          <p:spPr>
            <a:xfrm>
              <a:off x="1239137"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11</a:t>
              </a:r>
              <a:endParaRPr b="1"/>
            </a:p>
          </p:txBody>
        </p:sp>
        <p:sp>
          <p:nvSpPr>
            <p:cNvPr id="32" name="Google Shape;80;p14">
              <a:extLst>
                <a:ext uri="{FF2B5EF4-FFF2-40B4-BE49-F238E27FC236}">
                  <a16:creationId xmlns:a16="http://schemas.microsoft.com/office/drawing/2014/main" id="{44A5420C-BE73-329A-61BB-0EF902BF71FD}"/>
                </a:ext>
              </a:extLst>
            </p:cNvPr>
            <p:cNvSpPr/>
            <p:nvPr/>
          </p:nvSpPr>
          <p:spPr>
            <a:xfrm>
              <a:off x="192033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12</a:t>
              </a:r>
              <a:endParaRPr b="1"/>
            </a:p>
          </p:txBody>
        </p:sp>
        <p:sp>
          <p:nvSpPr>
            <p:cNvPr id="33" name="Google Shape;81;p14">
              <a:extLst>
                <a:ext uri="{FF2B5EF4-FFF2-40B4-BE49-F238E27FC236}">
                  <a16:creationId xmlns:a16="http://schemas.microsoft.com/office/drawing/2014/main" id="{18C77AC0-33C3-0ADC-B5CD-E5E46F32F614}"/>
                </a:ext>
              </a:extLst>
            </p:cNvPr>
            <p:cNvSpPr/>
            <p:nvPr/>
          </p:nvSpPr>
          <p:spPr>
            <a:xfrm>
              <a:off x="2601530"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dirty="0"/>
                <a:t>13</a:t>
              </a:r>
              <a:endParaRPr b="1" dirty="0"/>
            </a:p>
          </p:txBody>
        </p:sp>
        <p:sp>
          <p:nvSpPr>
            <p:cNvPr id="34" name="Google Shape;82;p14">
              <a:extLst>
                <a:ext uri="{FF2B5EF4-FFF2-40B4-BE49-F238E27FC236}">
                  <a16:creationId xmlns:a16="http://schemas.microsoft.com/office/drawing/2014/main" id="{F12E3525-CD2F-A1FA-377A-F5D198ACD338}"/>
                </a:ext>
              </a:extLst>
            </p:cNvPr>
            <p:cNvSpPr/>
            <p:nvPr/>
          </p:nvSpPr>
          <p:spPr>
            <a:xfrm>
              <a:off x="3282726"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14</a:t>
              </a:r>
              <a:endParaRPr b="1"/>
            </a:p>
          </p:txBody>
        </p:sp>
        <p:sp>
          <p:nvSpPr>
            <p:cNvPr id="35" name="Google Shape;83;p14">
              <a:extLst>
                <a:ext uri="{FF2B5EF4-FFF2-40B4-BE49-F238E27FC236}">
                  <a16:creationId xmlns:a16="http://schemas.microsoft.com/office/drawing/2014/main" id="{7276CAE8-B2C7-FC7D-BFAC-938B4BCD3BF9}"/>
                </a:ext>
              </a:extLst>
            </p:cNvPr>
            <p:cNvSpPr/>
            <p:nvPr/>
          </p:nvSpPr>
          <p:spPr>
            <a:xfrm>
              <a:off x="3963923"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15</a:t>
              </a:r>
              <a:endParaRPr b="1"/>
            </a:p>
          </p:txBody>
        </p:sp>
        <p:sp>
          <p:nvSpPr>
            <p:cNvPr id="36" name="Google Shape;84;p14">
              <a:extLst>
                <a:ext uri="{FF2B5EF4-FFF2-40B4-BE49-F238E27FC236}">
                  <a16:creationId xmlns:a16="http://schemas.microsoft.com/office/drawing/2014/main" id="{7B1E5830-9E9F-7542-7501-AE144DCB0882}"/>
                </a:ext>
              </a:extLst>
            </p:cNvPr>
            <p:cNvSpPr/>
            <p:nvPr/>
          </p:nvSpPr>
          <p:spPr>
            <a:xfrm>
              <a:off x="4645119"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16</a:t>
              </a:r>
              <a:endParaRPr b="1"/>
            </a:p>
          </p:txBody>
        </p:sp>
        <p:sp>
          <p:nvSpPr>
            <p:cNvPr id="37" name="Google Shape;85;p14">
              <a:extLst>
                <a:ext uri="{FF2B5EF4-FFF2-40B4-BE49-F238E27FC236}">
                  <a16:creationId xmlns:a16="http://schemas.microsoft.com/office/drawing/2014/main" id="{BF6A3918-B7ED-5EFF-93A2-ECB787C271FF}"/>
                </a:ext>
              </a:extLst>
            </p:cNvPr>
            <p:cNvSpPr/>
            <p:nvPr/>
          </p:nvSpPr>
          <p:spPr>
            <a:xfrm>
              <a:off x="532634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17</a:t>
              </a:r>
              <a:endParaRPr b="1"/>
            </a:p>
          </p:txBody>
        </p:sp>
        <p:sp>
          <p:nvSpPr>
            <p:cNvPr id="38" name="Google Shape;86;p14">
              <a:extLst>
                <a:ext uri="{FF2B5EF4-FFF2-40B4-BE49-F238E27FC236}">
                  <a16:creationId xmlns:a16="http://schemas.microsoft.com/office/drawing/2014/main" id="{BC84BA8E-CF28-764E-48A0-C9F7AD0A031E}"/>
                </a:ext>
              </a:extLst>
            </p:cNvPr>
            <p:cNvSpPr/>
            <p:nvPr/>
          </p:nvSpPr>
          <p:spPr>
            <a:xfrm>
              <a:off x="6007538"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18</a:t>
              </a:r>
              <a:endParaRPr b="1"/>
            </a:p>
          </p:txBody>
        </p:sp>
        <p:sp>
          <p:nvSpPr>
            <p:cNvPr id="39" name="Google Shape;87;p14">
              <a:extLst>
                <a:ext uri="{FF2B5EF4-FFF2-40B4-BE49-F238E27FC236}">
                  <a16:creationId xmlns:a16="http://schemas.microsoft.com/office/drawing/2014/main" id="{4E65D708-8979-AD15-7CFD-3FD8DD5E5FF8}"/>
                </a:ext>
              </a:extLst>
            </p:cNvPr>
            <p:cNvSpPr/>
            <p:nvPr/>
          </p:nvSpPr>
          <p:spPr>
            <a:xfrm>
              <a:off x="6688734"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19</a:t>
              </a:r>
              <a:endParaRPr b="1"/>
            </a:p>
          </p:txBody>
        </p:sp>
        <p:sp>
          <p:nvSpPr>
            <p:cNvPr id="40" name="Google Shape;88;p14">
              <a:extLst>
                <a:ext uri="{FF2B5EF4-FFF2-40B4-BE49-F238E27FC236}">
                  <a16:creationId xmlns:a16="http://schemas.microsoft.com/office/drawing/2014/main" id="{52D9FF57-A5EE-A4E0-0F3C-2C86FA6130CA}"/>
                </a:ext>
              </a:extLst>
            </p:cNvPr>
            <p:cNvSpPr/>
            <p:nvPr/>
          </p:nvSpPr>
          <p:spPr>
            <a:xfrm>
              <a:off x="7369931" y="469600"/>
              <a:ext cx="534900" cy="261600"/>
            </a:xfrm>
            <a:prstGeom prst="roundRect">
              <a:avLst>
                <a:gd name="adj" fmla="val 16667"/>
              </a:avLst>
            </a:prstGeom>
            <a:solidFill>
              <a:srgbClr val="F1C23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b="1"/>
                <a:t>20</a:t>
              </a:r>
              <a:endParaRPr b="1"/>
            </a:p>
          </p:txBody>
        </p:sp>
      </p:grpSp>
      <p:pic>
        <p:nvPicPr>
          <p:cNvPr id="4100" name="Picture 4">
            <a:extLst>
              <a:ext uri="{FF2B5EF4-FFF2-40B4-BE49-F238E27FC236}">
                <a16:creationId xmlns:a16="http://schemas.microsoft.com/office/drawing/2014/main" id="{8540D936-030B-D199-F021-8240457FB2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7675" y="952764"/>
            <a:ext cx="9551117" cy="3810959"/>
          </a:xfrm>
          <a:prstGeom prst="rect">
            <a:avLst/>
          </a:prstGeom>
          <a:noFill/>
          <a:extLst>
            <a:ext uri="{909E8E84-426E-40DD-AFC4-6F175D3DCCD1}">
              <a14:hiddenFill xmlns:a14="http://schemas.microsoft.com/office/drawing/2010/main">
                <a:solidFill>
                  <a:srgbClr val="FFFFFF"/>
                </a:solidFill>
              </a14:hiddenFill>
            </a:ext>
          </a:extLst>
        </p:spPr>
      </p:pic>
      <p:sp>
        <p:nvSpPr>
          <p:cNvPr id="20" name="Yuvarlatılmış Dikdörtgen 19"/>
          <p:cNvSpPr/>
          <p:nvPr/>
        </p:nvSpPr>
        <p:spPr>
          <a:xfrm>
            <a:off x="10220682" y="4295719"/>
            <a:ext cx="1922106" cy="5598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800" b="1" dirty="0">
                <a:solidFill>
                  <a:schemeClr val="tx1"/>
                </a:solidFill>
              </a:rPr>
              <a:t>BAŞLAT</a:t>
            </a:r>
          </a:p>
        </p:txBody>
      </p:sp>
    </p:spTree>
    <p:extLst>
      <p:ext uri="{BB962C8B-B14F-4D97-AF65-F5344CB8AC3E}">
        <p14:creationId xmlns:p14="http://schemas.microsoft.com/office/powerpoint/2010/main" val="40437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250"/>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 dur="250"/>
                                        <p:tgtEl>
                                          <p:spTgt spid="20"/>
                                        </p:tgtEl>
                                        <p:attrNameLst>
                                          <p:attrName>ppt_y</p:attrName>
                                        </p:attrNameLst>
                                      </p:cBhvr>
                                      <p:tavLst>
                                        <p:tav tm="0">
                                          <p:val>
                                            <p:strVal val="ppt_y"/>
                                          </p:val>
                                        </p:tav>
                                        <p:tav tm="100000">
                                          <p:val>
                                            <p:strVal val="ppt_y"/>
                                          </p:val>
                                        </p:tav>
                                      </p:tavLst>
                                    </p:anim>
                                    <p:anim calcmode="lin" valueType="num">
                                      <p:cBhvr>
                                        <p:cTn id="8" dur="250"/>
                                        <p:tgtEl>
                                          <p:spTgt spid="20"/>
                                        </p:tgtEl>
                                        <p:attrNameLst>
                                          <p:attrName>ppt_h</p:attrName>
                                        </p:attrNameLst>
                                      </p:cBhvr>
                                      <p:tavLst>
                                        <p:tav tm="0">
                                          <p:val>
                                            <p:strVal val="ppt_h"/>
                                          </p:val>
                                        </p:tav>
                                        <p:tav tm="50000">
                                          <p:val>
                                            <p:strVal val="ppt_h+.01"/>
                                          </p:val>
                                        </p:tav>
                                        <p:tav tm="100000">
                                          <p:val>
                                            <p:strVal val="ppt_h/10"/>
                                          </p:val>
                                        </p:tav>
                                      </p:tavLst>
                                    </p:anim>
                                    <p:anim calcmode="lin" valueType="num">
                                      <p:cBhvr>
                                        <p:cTn id="9" dur="250"/>
                                        <p:tgtEl>
                                          <p:spTgt spid="20"/>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250" tmFilter="0,0; .5, 0; 1, 1"/>
                                        <p:tgtEl>
                                          <p:spTgt spid="20"/>
                                        </p:tgtEl>
                                      </p:cBhvr>
                                    </p:animEffect>
                                    <p:set>
                                      <p:cBhvr>
                                        <p:cTn id="11" dur="1" fill="hold">
                                          <p:stCondLst>
                                            <p:cond delay="249"/>
                                          </p:stCondLst>
                                        </p:cTn>
                                        <p:tgtEl>
                                          <p:spTgt spid="20"/>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4100"/>
                                        </p:tgtEl>
                                        <p:attrNameLst>
                                          <p:attrName>style.visibility</p:attrName>
                                        </p:attrNameLst>
                                      </p:cBhvr>
                                      <p:to>
                                        <p:strVal val="visible"/>
                                      </p:to>
                                    </p:set>
                                  </p:childTnLst>
                                </p:cTn>
                              </p:par>
                              <p:par>
                                <p:cTn id="14" presetID="17" presetClass="exit" presetSubtype="8" fill="hold" grpId="0" nodeType="withEffect">
                                  <p:stCondLst>
                                    <p:cond delay="0"/>
                                  </p:stCondLst>
                                  <p:childTnLst>
                                    <p:anim calcmode="lin" valueType="num">
                                      <p:cBhvr>
                                        <p:cTn id="15" dur="59000"/>
                                        <p:tgtEl>
                                          <p:spTgt spid="4"/>
                                        </p:tgtEl>
                                        <p:attrNameLst>
                                          <p:attrName>ppt_x</p:attrName>
                                        </p:attrNameLst>
                                      </p:cBhvr>
                                      <p:tavLst>
                                        <p:tav tm="0">
                                          <p:val>
                                            <p:strVal val="ppt_x"/>
                                          </p:val>
                                        </p:tav>
                                        <p:tav tm="100000">
                                          <p:val>
                                            <p:strVal val="ppt_x-ppt_w/2"/>
                                          </p:val>
                                        </p:tav>
                                      </p:tavLst>
                                    </p:anim>
                                    <p:anim calcmode="lin" valueType="num">
                                      <p:cBhvr>
                                        <p:cTn id="16" dur="59000"/>
                                        <p:tgtEl>
                                          <p:spTgt spid="4"/>
                                        </p:tgtEl>
                                        <p:attrNameLst>
                                          <p:attrName>ppt_y</p:attrName>
                                        </p:attrNameLst>
                                      </p:cBhvr>
                                      <p:tavLst>
                                        <p:tav tm="0">
                                          <p:val>
                                            <p:strVal val="ppt_y"/>
                                          </p:val>
                                        </p:tav>
                                        <p:tav tm="100000">
                                          <p:val>
                                            <p:strVal val="ppt_y"/>
                                          </p:val>
                                        </p:tav>
                                      </p:tavLst>
                                    </p:anim>
                                    <p:anim calcmode="lin" valueType="num">
                                      <p:cBhvr>
                                        <p:cTn id="17" dur="59000"/>
                                        <p:tgtEl>
                                          <p:spTgt spid="4"/>
                                        </p:tgtEl>
                                        <p:attrNameLst>
                                          <p:attrName>ppt_w</p:attrName>
                                        </p:attrNameLst>
                                      </p:cBhvr>
                                      <p:tavLst>
                                        <p:tav tm="0">
                                          <p:val>
                                            <p:strVal val="ppt_w"/>
                                          </p:val>
                                        </p:tav>
                                        <p:tav tm="100000">
                                          <p:val>
                                            <p:fltVal val="0"/>
                                          </p:val>
                                        </p:tav>
                                      </p:tavLst>
                                    </p:anim>
                                    <p:anim calcmode="lin" valueType="num">
                                      <p:cBhvr>
                                        <p:cTn id="18" dur="59000"/>
                                        <p:tgtEl>
                                          <p:spTgt spid="4"/>
                                        </p:tgtEl>
                                        <p:attrNameLst>
                                          <p:attrName>ppt_h</p:attrName>
                                        </p:attrNameLst>
                                      </p:cBhvr>
                                      <p:tavLst>
                                        <p:tav tm="0">
                                          <p:val>
                                            <p:strVal val="ppt_h"/>
                                          </p:val>
                                        </p:tav>
                                        <p:tav tm="100000">
                                          <p:val>
                                            <p:strVal val="ppt_h"/>
                                          </p:val>
                                        </p:tav>
                                      </p:tavLst>
                                    </p:anim>
                                    <p:set>
                                      <p:cBhvr>
                                        <p:cTn id="19" dur="1" fill="hold">
                                          <p:stCondLst>
                                            <p:cond delay="58999"/>
                                          </p:stCondLst>
                                        </p:cTn>
                                        <p:tgtEl>
                                          <p:spTgt spid="4"/>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TART.WAV"/>
                                        </p:tgtEl>
                                      </p:cMediaNode>
                                    </p:audio>
                                  </p:subTnLst>
                                </p:cTn>
                              </p:par>
                            </p:childTnLst>
                          </p:cTn>
                        </p:par>
                        <p:par>
                          <p:cTn id="20" fill="hold">
                            <p:stCondLst>
                              <p:cond delay="59000"/>
                            </p:stCondLst>
                            <p:childTnLst>
                              <p:par>
                                <p:cTn id="21" presetID="17" presetClass="exit" presetSubtype="8" fill="hold" grpId="0" nodeType="afterEffect">
                                  <p:stCondLst>
                                    <p:cond delay="0"/>
                                  </p:stCondLst>
                                  <p:childTnLst>
                                    <p:anim calcmode="lin" valueType="num">
                                      <p:cBhvr>
                                        <p:cTn id="22" dur="51000"/>
                                        <p:tgtEl>
                                          <p:spTgt spid="17"/>
                                        </p:tgtEl>
                                        <p:attrNameLst>
                                          <p:attrName>ppt_x</p:attrName>
                                        </p:attrNameLst>
                                      </p:cBhvr>
                                      <p:tavLst>
                                        <p:tav tm="0">
                                          <p:val>
                                            <p:strVal val="ppt_x"/>
                                          </p:val>
                                        </p:tav>
                                        <p:tav tm="100000">
                                          <p:val>
                                            <p:strVal val="ppt_x-ppt_w/2"/>
                                          </p:val>
                                        </p:tav>
                                      </p:tavLst>
                                    </p:anim>
                                    <p:anim calcmode="lin" valueType="num">
                                      <p:cBhvr>
                                        <p:cTn id="23" dur="51000"/>
                                        <p:tgtEl>
                                          <p:spTgt spid="17"/>
                                        </p:tgtEl>
                                        <p:attrNameLst>
                                          <p:attrName>ppt_y</p:attrName>
                                        </p:attrNameLst>
                                      </p:cBhvr>
                                      <p:tavLst>
                                        <p:tav tm="0">
                                          <p:val>
                                            <p:strVal val="ppt_y"/>
                                          </p:val>
                                        </p:tav>
                                        <p:tav tm="100000">
                                          <p:val>
                                            <p:strVal val="ppt_y"/>
                                          </p:val>
                                        </p:tav>
                                      </p:tavLst>
                                    </p:anim>
                                    <p:anim calcmode="lin" valueType="num">
                                      <p:cBhvr>
                                        <p:cTn id="24" dur="51000"/>
                                        <p:tgtEl>
                                          <p:spTgt spid="17"/>
                                        </p:tgtEl>
                                        <p:attrNameLst>
                                          <p:attrName>ppt_w</p:attrName>
                                        </p:attrNameLst>
                                      </p:cBhvr>
                                      <p:tavLst>
                                        <p:tav tm="0">
                                          <p:val>
                                            <p:strVal val="ppt_w"/>
                                          </p:val>
                                        </p:tav>
                                        <p:tav tm="100000">
                                          <p:val>
                                            <p:fltVal val="0"/>
                                          </p:val>
                                        </p:tav>
                                      </p:tavLst>
                                    </p:anim>
                                    <p:anim calcmode="lin" valueType="num">
                                      <p:cBhvr>
                                        <p:cTn id="25" dur="51000"/>
                                        <p:tgtEl>
                                          <p:spTgt spid="17"/>
                                        </p:tgtEl>
                                        <p:attrNameLst>
                                          <p:attrName>ppt_h</p:attrName>
                                        </p:attrNameLst>
                                      </p:cBhvr>
                                      <p:tavLst>
                                        <p:tav tm="0">
                                          <p:val>
                                            <p:strVal val="ppt_h"/>
                                          </p:val>
                                        </p:tav>
                                        <p:tav tm="100000">
                                          <p:val>
                                            <p:strVal val="ppt_h"/>
                                          </p:val>
                                        </p:tav>
                                      </p:tavLst>
                                    </p:anim>
                                    <p:set>
                                      <p:cBhvr>
                                        <p:cTn id="26" dur="1" fill="hold">
                                          <p:stCondLst>
                                            <p:cond delay="50999"/>
                                          </p:stCondLst>
                                        </p:cTn>
                                        <p:tgtEl>
                                          <p:spTgt spid="17"/>
                                        </p:tgtEl>
                                        <p:attrNameLst>
                                          <p:attrName>style.visibility</p:attrName>
                                        </p:attrNameLst>
                                      </p:cBhvr>
                                      <p:to>
                                        <p:strVal val="hidden"/>
                                      </p:to>
                                    </p:set>
                                  </p:childTnLst>
                                </p:cTn>
                              </p:par>
                            </p:childTnLst>
                          </p:cTn>
                        </p:par>
                        <p:par>
                          <p:cTn id="27" fill="hold">
                            <p:stCondLst>
                              <p:cond delay="110000"/>
                            </p:stCondLst>
                            <p:childTnLst>
                              <p:par>
                                <p:cTn id="28" presetID="17" presetClass="exit" presetSubtype="8" fill="hold" grpId="0" nodeType="afterEffect">
                                  <p:stCondLst>
                                    <p:cond delay="0"/>
                                  </p:stCondLst>
                                  <p:childTnLst>
                                    <p:anim calcmode="lin" valueType="num">
                                      <p:cBhvr>
                                        <p:cTn id="29" dur="10000"/>
                                        <p:tgtEl>
                                          <p:spTgt spid="16"/>
                                        </p:tgtEl>
                                        <p:attrNameLst>
                                          <p:attrName>ppt_x</p:attrName>
                                        </p:attrNameLst>
                                      </p:cBhvr>
                                      <p:tavLst>
                                        <p:tav tm="0">
                                          <p:val>
                                            <p:strVal val="ppt_x"/>
                                          </p:val>
                                        </p:tav>
                                        <p:tav tm="100000">
                                          <p:val>
                                            <p:strVal val="ppt_x-ppt_w/2"/>
                                          </p:val>
                                        </p:tav>
                                      </p:tavLst>
                                    </p:anim>
                                    <p:anim calcmode="lin" valueType="num">
                                      <p:cBhvr>
                                        <p:cTn id="30" dur="10000"/>
                                        <p:tgtEl>
                                          <p:spTgt spid="16"/>
                                        </p:tgtEl>
                                        <p:attrNameLst>
                                          <p:attrName>ppt_y</p:attrName>
                                        </p:attrNameLst>
                                      </p:cBhvr>
                                      <p:tavLst>
                                        <p:tav tm="0">
                                          <p:val>
                                            <p:strVal val="ppt_y"/>
                                          </p:val>
                                        </p:tav>
                                        <p:tav tm="100000">
                                          <p:val>
                                            <p:strVal val="ppt_y"/>
                                          </p:val>
                                        </p:tav>
                                      </p:tavLst>
                                    </p:anim>
                                    <p:anim calcmode="lin" valueType="num">
                                      <p:cBhvr>
                                        <p:cTn id="31" dur="10000"/>
                                        <p:tgtEl>
                                          <p:spTgt spid="16"/>
                                        </p:tgtEl>
                                        <p:attrNameLst>
                                          <p:attrName>ppt_w</p:attrName>
                                        </p:attrNameLst>
                                      </p:cBhvr>
                                      <p:tavLst>
                                        <p:tav tm="0">
                                          <p:val>
                                            <p:strVal val="ppt_w"/>
                                          </p:val>
                                        </p:tav>
                                        <p:tav tm="100000">
                                          <p:val>
                                            <p:fltVal val="0"/>
                                          </p:val>
                                        </p:tav>
                                      </p:tavLst>
                                    </p:anim>
                                    <p:anim calcmode="lin" valueType="num">
                                      <p:cBhvr>
                                        <p:cTn id="32" dur="10000"/>
                                        <p:tgtEl>
                                          <p:spTgt spid="16"/>
                                        </p:tgtEl>
                                        <p:attrNameLst>
                                          <p:attrName>ppt_h</p:attrName>
                                        </p:attrNameLst>
                                      </p:cBhvr>
                                      <p:tavLst>
                                        <p:tav tm="0">
                                          <p:val>
                                            <p:strVal val="ppt_h"/>
                                          </p:val>
                                        </p:tav>
                                        <p:tav tm="100000">
                                          <p:val>
                                            <p:strVal val="ppt_h"/>
                                          </p:val>
                                        </p:tav>
                                      </p:tavLst>
                                    </p:anim>
                                    <p:set>
                                      <p:cBhvr>
                                        <p:cTn id="33" dur="1" fill="hold">
                                          <p:stCondLst>
                                            <p:cond delay="9999"/>
                                          </p:stCondLst>
                                        </p:cTn>
                                        <p:tgtEl>
                                          <p:spTgt spid="1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son 10 ve gong.WAV"/>
                                        </p:tgtEl>
                                      </p:cMediaNode>
                                    </p:audio>
                                  </p:subTnLst>
                                </p:cTn>
                              </p:par>
                            </p:childTnLst>
                          </p:cTn>
                        </p:par>
                        <p:par>
                          <p:cTn id="34" fill="hold">
                            <p:stCondLst>
                              <p:cond delay="1200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120000"/>
                            </p:stCondLst>
                            <p:childTnLst>
                              <p:par>
                                <p:cTn id="38" presetID="1" presetClass="exit"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6" grpId="0" animBg="1"/>
      <p:bldP spid="17" grpId="0" animBg="1"/>
      <p:bldP spid="19" grpId="0"/>
      <p:bldP spid="20"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TotalTime>
  <Words>1139</Words>
  <Application>Microsoft Office PowerPoint</Application>
  <PresentationFormat>Geniş ekran</PresentationFormat>
  <Paragraphs>809</Paragraphs>
  <Slides>35</Slides>
  <Notes>0</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Calibri Light</vt:lpstr>
      <vt:lpstr>Cambria Math</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HAMDİ BEKİZ</cp:lastModifiedBy>
  <cp:revision>94</cp:revision>
  <dcterms:created xsi:type="dcterms:W3CDTF">2023-05-09T06:45:29Z</dcterms:created>
  <dcterms:modified xsi:type="dcterms:W3CDTF">2024-01-15T09:42:09Z</dcterms:modified>
</cp:coreProperties>
</file>