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6" r:id="rId5"/>
    <p:sldId id="338" r:id="rId6"/>
    <p:sldId id="340" r:id="rId7"/>
    <p:sldId id="341" r:id="rId8"/>
    <p:sldId id="343" r:id="rId9"/>
    <p:sldId id="347" r:id="rId10"/>
    <p:sldId id="346" r:id="rId11"/>
    <p:sldId id="348" r:id="rId12"/>
    <p:sldId id="350" r:id="rId13"/>
    <p:sldId id="351" r:id="rId14"/>
    <p:sldId id="353" r:id="rId15"/>
    <p:sldId id="354" r:id="rId16"/>
    <p:sldId id="356" r:id="rId17"/>
    <p:sldId id="357" r:id="rId18"/>
    <p:sldId id="359" r:id="rId19"/>
    <p:sldId id="360" r:id="rId20"/>
    <p:sldId id="362" r:id="rId21"/>
    <p:sldId id="363" r:id="rId22"/>
    <p:sldId id="365" r:id="rId23"/>
    <p:sldId id="366" r:id="rId24"/>
    <p:sldId id="368" r:id="rId25"/>
    <p:sldId id="369" r:id="rId26"/>
    <p:sldId id="371" r:id="rId27"/>
    <p:sldId id="372" r:id="rId28"/>
    <p:sldId id="374" r:id="rId29"/>
    <p:sldId id="375" r:id="rId30"/>
    <p:sldId id="377" r:id="rId31"/>
    <p:sldId id="378" r:id="rId32"/>
    <p:sldId id="380" r:id="rId33"/>
    <p:sldId id="384" r:id="rId34"/>
    <p:sldId id="383" r:id="rId35"/>
    <p:sldId id="405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>
        <p:scale>
          <a:sx n="60" d="100"/>
          <a:sy n="60" d="100"/>
        </p:scale>
        <p:origin x="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35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78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8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9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8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64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9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79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91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7501-57A0-4F30-96E1-CF469C1152AF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2ED8-6D18-4DA5-856D-911965C42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66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57"/>
            <a:ext cx="12192000" cy="6858000"/>
          </a:xfrm>
          <a:prstGeom prst="rect">
            <a:avLst/>
          </a:prstGeom>
        </p:spPr>
      </p:pic>
      <p:pic>
        <p:nvPicPr>
          <p:cNvPr id="2" name="opening">
            <a:hlinkClick r:id="" action="ppaction://media"/>
            <a:extLst>
              <a:ext uri="{FF2B5EF4-FFF2-40B4-BE49-F238E27FC236}">
                <a16:creationId xmlns:a16="http://schemas.microsoft.com/office/drawing/2014/main" id="{339BD157-8027-0BFF-2FBB-2CFE34461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6580" y="22123"/>
            <a:ext cx="609600" cy="6096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681480" y="2443362"/>
            <a:ext cx="8829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BORSA İSTANBUL ETİMESGUT SÜVARİ ORTAOKULU</a:t>
            </a:r>
          </a:p>
          <a:p>
            <a:pPr algn="ctr"/>
            <a:r>
              <a:rPr lang="tr-TR" sz="4000" b="1" dirty="0"/>
              <a:t>5. SINIFLAR ARASI BİLGİ YARIŞMASI</a:t>
            </a:r>
          </a:p>
          <a:p>
            <a:endParaRPr lang="tr-TR" sz="4000" dirty="0"/>
          </a:p>
        </p:txBody>
      </p:sp>
      <p:pic>
        <p:nvPicPr>
          <p:cNvPr id="7" name="Resim 6" descr="metin, logo, yazı tipi, ticari marka içeren bir resim&#10;&#10;Açıklama otomatik olarak oluşturuldu">
            <a:extLst>
              <a:ext uri="{FF2B5EF4-FFF2-40B4-BE49-F238E27FC236}">
                <a16:creationId xmlns:a16="http://schemas.microsoft.com/office/drawing/2014/main" id="{2343B848-E77E-C72D-801C-EFD3A7D52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42" y="326923"/>
            <a:ext cx="1945758" cy="19457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8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750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46A22731-76C4-3539-6272-47555956D9D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D480C04A-0540-41E2-351F-FC4E2EC9945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F25266F6-80D4-449D-67B5-38293C51EE0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C9C8B59-EF51-967E-6222-3A5BD4A6B7F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DE0D1A-0ADF-D2EA-0F92-5149DCE393CC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62D6D883-1251-F453-FA30-95382C6E55D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FDBAD0A-C40F-16D6-A91A-C07011367E1E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CD5787D4-B99A-34E9-2D16-37671D6842A1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4817F5E4-F1CF-CD14-2267-1E9382343929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9783C77C-6D1A-83C7-BBD3-AD2E2A92EA7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DA3FCD3E-4751-BD04-DCC3-8DFD38EF3EC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B74E9EC1-8717-2CAF-F71F-69DA64E676C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51F7F08A-8985-95BF-302F-DFC8FE539C0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957EBDB7-6704-8AAA-452D-7C51B478641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15C3007F-0AE3-7487-9FF8-C4DC305307D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E8FAB320-44D7-AC11-133C-E38826EE4D61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0558D7D7-1576-DBD9-A537-17CD7CBE93C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BA4025D7-429E-DA3C-605F-CDCE82DD80DE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ED9B2B61-40C5-3C9C-D5FA-C2B8786C098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32CBFC34-99E7-83F9-2FBC-E1F61AAEED44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4C05B802-1E7E-4352-B803-63FEBEEC9777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E73617DE-77A4-BECD-E398-648E9BAAFD5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564E4A32-192D-2A62-8C0D-A5DB6066B35A}"/>
              </a:ext>
            </a:extLst>
          </p:cNvPr>
          <p:cNvSpPr txBox="1"/>
          <p:nvPr/>
        </p:nvSpPr>
        <p:spPr>
          <a:xfrm>
            <a:off x="1095154" y="1123829"/>
            <a:ext cx="10639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Yağmur 7450 liralık tabletin 1650 lirasını peşin olarak ödemiştir. Kalan borcunu  8 taksit şeklinde ödemeyi planlamaktadır. Buna göre her bir taksit tutarı kaç liradır?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1882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725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905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8714107-1B38-5A52-0D49-4A29E8429D1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43FC188F-C37B-8D21-E5D5-D30381E3D04F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E3F0CAE8-0EBA-CF2C-1B28-9724F83687C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7866506B-E4A9-CD85-34B3-95529ED4E493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C849D8FC-168A-8987-20FD-6EEEBABB241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99EA6A10-E9F9-8C6A-235B-5C6D1E8FAF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88605BA8-2986-FC6C-D682-C6FF569C810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2EDE9858-08C0-46AB-4A10-04A4720A39A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7D74D3DF-5499-7D4C-3AAA-8638A5782CF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4D967324-9ACD-1CB4-0D19-2F3E0353525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77C49F43-0751-006F-DF22-484A12B7E41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7BBFDD63-8116-E4D9-5B83-69F2A1B50787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81068796-A362-7826-612A-BA88F0930E2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0EDCF550-4D8A-506F-274C-6C07D69CA76B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41E92244-CD71-B5FA-72A1-DC509E10521D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479DFD50-EA4A-AB8D-6339-33995303975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C433AE95-66E8-FFFD-2C81-33A965B5194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3619600F-8CB3-F06B-DACA-8604DE0A4F87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624A4966-A29E-FD6E-39FC-22B863B178A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70E03930-5705-FBDB-2E09-459162717DC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498423D2-6B4B-490F-6865-F3859786F2F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19</a:t>
              </a:r>
              <a:endParaRPr b="1" dirty="0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AF21E210-7C79-7E54-0383-62F90782C2B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BF334BA4-0527-7A92-7403-900FF88D9548}"/>
              </a:ext>
            </a:extLst>
          </p:cNvPr>
          <p:cNvSpPr txBox="1"/>
          <p:nvPr/>
        </p:nvSpPr>
        <p:spPr>
          <a:xfrm>
            <a:off x="1095152" y="1202601"/>
            <a:ext cx="96756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TÜRKİYEMTÜRKİYEMTÜRKİYEM…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Yukarıda devam eden harf dizisinde 100. harf aşağıdakilerden hangisidir?</a:t>
            </a:r>
            <a:endParaRPr lang="tr-TR" sz="4400" b="0" dirty="0">
              <a:effectLst/>
            </a:endParaRPr>
          </a:p>
          <a:p>
            <a:br>
              <a:rPr lang="tr-TR" sz="2400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9301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0" y="1765183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55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6821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5524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8795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5855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6632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6770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6632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7609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6958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3643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6958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8239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ACCF258-0AC7-51E6-58CE-9FE15A994ABD}"/>
              </a:ext>
            </a:extLst>
          </p:cNvPr>
          <p:cNvSpPr txBox="1"/>
          <p:nvPr/>
        </p:nvSpPr>
        <p:spPr>
          <a:xfrm>
            <a:off x="2647665" y="1187539"/>
            <a:ext cx="70429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Sütü peynire dönüştüren mantar hangisidir?</a:t>
            </a:r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E7C5C54-6857-9017-A3F3-03E085B8EAC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32842F59-18AF-B455-EC9D-0ADD0619972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FB21AE0A-B9D2-2E58-08EF-A0833334DDC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3EF1D7D5-6807-5427-6489-296881787725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3E1FD144-2E19-70F6-CD9C-304D904077CF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C8B58C40-7F7E-1E91-5630-B5CFA503F11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FCE966E-9465-A2F2-6EA5-CB9C5B3810CF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E7CD6CEF-C6C1-37BB-8148-9C1D89A87A06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C7A15C32-7580-864C-AD65-52B9900EAFC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CA341829-ACCA-A269-7F76-9B6DD894A6BC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49EB4D58-F6B1-1C5B-0087-0E05D38FE06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FE08FC1E-15A8-1D97-ACA3-72DB02BAB1E5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1B42BA2A-B44F-0096-7A78-33314E93B800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2EB51D10-E585-683F-2770-4A8B18723E1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43830DC7-85E2-90BF-4762-E0D22830F38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B9671C17-AE60-8D39-931D-F2E1E093C1C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002BBD91-C6A4-5960-C9DE-2334E9AC429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5F405896-44D3-1F3C-A043-397305A25408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C357DD6D-0386-9227-3C95-D8BE57E2955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8151F601-7ED4-5C3F-5E76-57AABCF1985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5034C7D5-266D-D094-4AD8-8C78B25F08F6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6B7CFB57-90BE-E436-292A-E7130F86DE2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5543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552492"/>
            <a:ext cx="12192000" cy="31547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Maya mantarı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243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502580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91615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502718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D8F90C4-8392-F22F-5629-41038DA015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41" name="Google Shape;68;p14">
            <a:extLst>
              <a:ext uri="{FF2B5EF4-FFF2-40B4-BE49-F238E27FC236}">
                <a16:creationId xmlns:a16="http://schemas.microsoft.com/office/drawing/2014/main" id="{2C9CCFAA-D57B-1233-6269-D677248880A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2" name="Google Shape;69;p14">
              <a:extLst>
                <a:ext uri="{FF2B5EF4-FFF2-40B4-BE49-F238E27FC236}">
                  <a16:creationId xmlns:a16="http://schemas.microsoft.com/office/drawing/2014/main" id="{884B6324-5E1F-3638-A8BD-CBB4275E26C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3" name="Google Shape;70;p14">
              <a:extLst>
                <a:ext uri="{FF2B5EF4-FFF2-40B4-BE49-F238E27FC236}">
                  <a16:creationId xmlns:a16="http://schemas.microsoft.com/office/drawing/2014/main" id="{1DEA67AE-5030-F403-4C4E-8353E72A424B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1;p14">
              <a:extLst>
                <a:ext uri="{FF2B5EF4-FFF2-40B4-BE49-F238E27FC236}">
                  <a16:creationId xmlns:a16="http://schemas.microsoft.com/office/drawing/2014/main" id="{D37B9016-1418-DABA-CF08-94CCADFEAEC3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Google Shape;72;p14">
              <a:extLst>
                <a:ext uri="{FF2B5EF4-FFF2-40B4-BE49-F238E27FC236}">
                  <a16:creationId xmlns:a16="http://schemas.microsoft.com/office/drawing/2014/main" id="{FC108628-29FA-24ED-DA2B-C94535AA1E4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3;p14">
              <a:extLst>
                <a:ext uri="{FF2B5EF4-FFF2-40B4-BE49-F238E27FC236}">
                  <a16:creationId xmlns:a16="http://schemas.microsoft.com/office/drawing/2014/main" id="{7517BB26-D332-DFF9-C3ED-CD69CCEC232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4;p14">
              <a:extLst>
                <a:ext uri="{FF2B5EF4-FFF2-40B4-BE49-F238E27FC236}">
                  <a16:creationId xmlns:a16="http://schemas.microsoft.com/office/drawing/2014/main" id="{6EB4D1D9-BA33-DBE9-02A9-527BA29D778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5;p14">
              <a:extLst>
                <a:ext uri="{FF2B5EF4-FFF2-40B4-BE49-F238E27FC236}">
                  <a16:creationId xmlns:a16="http://schemas.microsoft.com/office/drawing/2014/main" id="{DA4C13A1-61B5-A57A-E427-7D080336EBD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6;p14">
              <a:extLst>
                <a:ext uri="{FF2B5EF4-FFF2-40B4-BE49-F238E27FC236}">
                  <a16:creationId xmlns:a16="http://schemas.microsoft.com/office/drawing/2014/main" id="{17FE4F83-BEAE-EE4A-612C-AFBBB502B27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7;p14">
              <a:extLst>
                <a:ext uri="{FF2B5EF4-FFF2-40B4-BE49-F238E27FC236}">
                  <a16:creationId xmlns:a16="http://schemas.microsoft.com/office/drawing/2014/main" id="{9B23FAB1-EFB4-3DA3-7918-FEAEA0F75FF6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51" name="Google Shape;78;p14">
              <a:extLst>
                <a:ext uri="{FF2B5EF4-FFF2-40B4-BE49-F238E27FC236}">
                  <a16:creationId xmlns:a16="http://schemas.microsoft.com/office/drawing/2014/main" id="{16866F88-006F-3395-CA87-26E9C1552E3F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52" name="Google Shape;79;p14">
              <a:extLst>
                <a:ext uri="{FF2B5EF4-FFF2-40B4-BE49-F238E27FC236}">
                  <a16:creationId xmlns:a16="http://schemas.microsoft.com/office/drawing/2014/main" id="{7813A49D-A22C-C986-989A-A06069E2A52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3" name="Google Shape;80;p14">
              <a:extLst>
                <a:ext uri="{FF2B5EF4-FFF2-40B4-BE49-F238E27FC236}">
                  <a16:creationId xmlns:a16="http://schemas.microsoft.com/office/drawing/2014/main" id="{1AECCDEA-B1DF-F6EC-E5A6-03CFF50770B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4" name="Google Shape;81;p14">
              <a:extLst>
                <a:ext uri="{FF2B5EF4-FFF2-40B4-BE49-F238E27FC236}">
                  <a16:creationId xmlns:a16="http://schemas.microsoft.com/office/drawing/2014/main" id="{B4A33874-BFC5-B356-5E72-A9696E7545D3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5" name="Google Shape;82;p14">
              <a:extLst>
                <a:ext uri="{FF2B5EF4-FFF2-40B4-BE49-F238E27FC236}">
                  <a16:creationId xmlns:a16="http://schemas.microsoft.com/office/drawing/2014/main" id="{75B8FCB9-CB13-03A3-EB29-74EEB40D25D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6" name="Google Shape;83;p14">
              <a:extLst>
                <a:ext uri="{FF2B5EF4-FFF2-40B4-BE49-F238E27FC236}">
                  <a16:creationId xmlns:a16="http://schemas.microsoft.com/office/drawing/2014/main" id="{D70EBD08-74A9-263A-B21A-39547DDE1027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7" name="Google Shape;84;p14">
              <a:extLst>
                <a:ext uri="{FF2B5EF4-FFF2-40B4-BE49-F238E27FC236}">
                  <a16:creationId xmlns:a16="http://schemas.microsoft.com/office/drawing/2014/main" id="{B7885650-4A84-27C3-9F1C-024ACBD46C4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8" name="Google Shape;85;p14">
              <a:extLst>
                <a:ext uri="{FF2B5EF4-FFF2-40B4-BE49-F238E27FC236}">
                  <a16:creationId xmlns:a16="http://schemas.microsoft.com/office/drawing/2014/main" id="{AB43BAF3-DE09-9CAC-EBDB-366B5153BAC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59" name="Google Shape;86;p14">
              <a:extLst>
                <a:ext uri="{FF2B5EF4-FFF2-40B4-BE49-F238E27FC236}">
                  <a16:creationId xmlns:a16="http://schemas.microsoft.com/office/drawing/2014/main" id="{62861C33-8267-A2BF-0904-4DF6B96AC19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60" name="Google Shape;87;p14">
              <a:extLst>
                <a:ext uri="{FF2B5EF4-FFF2-40B4-BE49-F238E27FC236}">
                  <a16:creationId xmlns:a16="http://schemas.microsoft.com/office/drawing/2014/main" id="{9C1B0F6A-7885-CCF6-17E8-2C731B3A27A1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1" name="Google Shape;88;p14">
              <a:extLst>
                <a:ext uri="{FF2B5EF4-FFF2-40B4-BE49-F238E27FC236}">
                  <a16:creationId xmlns:a16="http://schemas.microsoft.com/office/drawing/2014/main" id="{E1724CC0-D1B1-D252-BE38-C459272505DE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C2D61169-DC83-CB31-2149-009CAD4FCBE1}"/>
              </a:ext>
            </a:extLst>
          </p:cNvPr>
          <p:cNvSpPr txBox="1"/>
          <p:nvPr/>
        </p:nvSpPr>
        <p:spPr>
          <a:xfrm>
            <a:off x="2286209" y="1259066"/>
            <a:ext cx="79635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Gökyüzüne baktığımızda Ay'ı düz  "D" şeklinde gördüğümüz evre hangisidir?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9856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FEN BİLİMLERİ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ilkdördün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999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11" y="494916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22" y="4839504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11" y="4950537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02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E0B34907-C480-0EC0-38B4-3EC9A12E4DE9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D500EBF9-E935-CC04-6EE6-1F67E4153A1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37FB548-7C4C-FFDC-1602-7CA28DF90F4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46964C38-FCEF-072B-A745-CE24EE1D917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E6451754-2292-FA32-95DE-E41E3D5CEFA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59AB37AA-E459-D447-D721-AD5F8E27D255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FE50A584-4C36-640E-6AEF-D2D78E4FE1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1E5F3659-F3B1-C39F-C8CB-C7667370EC7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DE24316C-C166-EC4A-51D4-74E85C08F21D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555BF47B-1DC0-5875-FD29-40F706E133ED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E0A9858-5EF2-EFD2-8316-D86C2461404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EC9726C9-6437-409C-8199-AE54D0E1A6B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65E08BF-5015-AB6C-CD55-4333710C2F40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0B8CBF6-A70C-3CC0-589E-97B02542203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0B300B07-DFE7-A423-801B-AD387827A6BB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39DFFF61-D2F3-D905-61FD-2CA6B30392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4A983DBC-6FEE-A5A3-C1CA-351109125AC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8F2FBF7-B186-332D-09AC-36D050B468AA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2A5872A3-C28D-8E35-D5CF-43356F6C8F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E13AD902-9B49-2CE4-4C81-3D40514B63F5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A34DAC28-47AB-45B5-AB4A-0B908A00AA50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Dikdörtgen 38">
            <a:extLst>
              <a:ext uri="{FF2B5EF4-FFF2-40B4-BE49-F238E27FC236}">
                <a16:creationId xmlns:a16="http://schemas.microsoft.com/office/drawing/2014/main" id="{5A561F9E-6F29-29FF-B6BD-4C39E18D4CC1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677DCF8E-143E-D17F-DA46-F4A6B606E727}"/>
              </a:ext>
            </a:extLst>
          </p:cNvPr>
          <p:cNvSpPr txBox="1"/>
          <p:nvPr/>
        </p:nvSpPr>
        <p:spPr>
          <a:xfrm>
            <a:off x="1722474" y="1192700"/>
            <a:ext cx="90797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Deniz sularının büyük ve derin girintiler halinde karaların içine doğru sokulduğu yerlere ne ad verilir?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635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körfez</a:t>
            </a:r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5A81BFE1-1A60-B6AE-C230-A37796A73F69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</p:spTree>
    <p:extLst>
      <p:ext uri="{BB962C8B-B14F-4D97-AF65-F5344CB8AC3E}">
        <p14:creationId xmlns:p14="http://schemas.microsoft.com/office/powerpoint/2010/main" val="1061846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27185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1284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45552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16150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2392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2530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2392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3368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2718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09403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3998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B4F67607-3787-0353-67E5-08C7E6430FE5}"/>
              </a:ext>
            </a:extLst>
          </p:cNvPr>
          <p:cNvSpPr/>
          <p:nvPr/>
        </p:nvSpPr>
        <p:spPr>
          <a:xfrm>
            <a:off x="10171471" y="46349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9B10981-6204-4DAD-7174-073E4380B488}"/>
              </a:ext>
            </a:extLst>
          </p:cNvPr>
          <p:cNvSpPr txBox="1"/>
          <p:nvPr/>
        </p:nvSpPr>
        <p:spPr>
          <a:xfrm>
            <a:off x="1848021" y="1248033"/>
            <a:ext cx="91333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İlk Çağ’da Fırat ve Dicle Nehirleri arasında kalan “İki nehir arası “ anlamına gelen bölgeye ne ad verilir?</a:t>
            </a:r>
            <a:endParaRPr lang="tr-TR" sz="4400" dirty="0"/>
          </a:p>
        </p:txBody>
      </p:sp>
      <p:grpSp>
        <p:nvGrpSpPr>
          <p:cNvPr id="40" name="Google Shape;68;p14">
            <a:extLst>
              <a:ext uri="{FF2B5EF4-FFF2-40B4-BE49-F238E27FC236}">
                <a16:creationId xmlns:a16="http://schemas.microsoft.com/office/drawing/2014/main" id="{23B8AB32-9900-9919-D078-006B3A652E5A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41" name="Google Shape;69;p14">
              <a:extLst>
                <a:ext uri="{FF2B5EF4-FFF2-40B4-BE49-F238E27FC236}">
                  <a16:creationId xmlns:a16="http://schemas.microsoft.com/office/drawing/2014/main" id="{D21E22E1-ABD2-9B40-A567-D94171086A6D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42" name="Google Shape;70;p14">
              <a:extLst>
                <a:ext uri="{FF2B5EF4-FFF2-40B4-BE49-F238E27FC236}">
                  <a16:creationId xmlns:a16="http://schemas.microsoft.com/office/drawing/2014/main" id="{5197CB83-4408-7C0B-4D45-8E0704F17ED2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Google Shape;71;p14">
              <a:extLst>
                <a:ext uri="{FF2B5EF4-FFF2-40B4-BE49-F238E27FC236}">
                  <a16:creationId xmlns:a16="http://schemas.microsoft.com/office/drawing/2014/main" id="{9B9CD55D-3317-BB22-A651-53A976AE17B6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Google Shape;72;p14">
              <a:extLst>
                <a:ext uri="{FF2B5EF4-FFF2-40B4-BE49-F238E27FC236}">
                  <a16:creationId xmlns:a16="http://schemas.microsoft.com/office/drawing/2014/main" id="{9A6F064A-3C20-0E52-D251-80E4EFDE7002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5" name="Google Shape;73;p14">
              <a:extLst>
                <a:ext uri="{FF2B5EF4-FFF2-40B4-BE49-F238E27FC236}">
                  <a16:creationId xmlns:a16="http://schemas.microsoft.com/office/drawing/2014/main" id="{2E6D08D8-0D60-84B8-C3CF-7B5DF4CDDD0B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6" name="Google Shape;74;p14">
              <a:extLst>
                <a:ext uri="{FF2B5EF4-FFF2-40B4-BE49-F238E27FC236}">
                  <a16:creationId xmlns:a16="http://schemas.microsoft.com/office/drawing/2014/main" id="{E773FA45-F261-B24E-9F49-332F37BC7167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7" name="Google Shape;75;p14">
              <a:extLst>
                <a:ext uri="{FF2B5EF4-FFF2-40B4-BE49-F238E27FC236}">
                  <a16:creationId xmlns:a16="http://schemas.microsoft.com/office/drawing/2014/main" id="{D52C608C-E045-9EE7-D1D8-9CD7249BD7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8" name="Google Shape;76;p14">
              <a:extLst>
                <a:ext uri="{FF2B5EF4-FFF2-40B4-BE49-F238E27FC236}">
                  <a16:creationId xmlns:a16="http://schemas.microsoft.com/office/drawing/2014/main" id="{24CBA57A-33F4-1FB3-E590-0055C696465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49" name="Google Shape;77;p14">
              <a:extLst>
                <a:ext uri="{FF2B5EF4-FFF2-40B4-BE49-F238E27FC236}">
                  <a16:creationId xmlns:a16="http://schemas.microsoft.com/office/drawing/2014/main" id="{CDE46422-6FA1-9F33-5E84-1B3A53EC77D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0" name="Google Shape;78;p14">
              <a:extLst>
                <a:ext uri="{FF2B5EF4-FFF2-40B4-BE49-F238E27FC236}">
                  <a16:creationId xmlns:a16="http://schemas.microsoft.com/office/drawing/2014/main" id="{7E02E63B-6F64-361B-B771-2B710E369668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51" name="Google Shape;79;p14">
              <a:extLst>
                <a:ext uri="{FF2B5EF4-FFF2-40B4-BE49-F238E27FC236}">
                  <a16:creationId xmlns:a16="http://schemas.microsoft.com/office/drawing/2014/main" id="{3D76D6D0-E0DF-9B55-A781-9305BAA44C18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52" name="Google Shape;80;p14">
              <a:extLst>
                <a:ext uri="{FF2B5EF4-FFF2-40B4-BE49-F238E27FC236}">
                  <a16:creationId xmlns:a16="http://schemas.microsoft.com/office/drawing/2014/main" id="{41CDAD96-12DB-DF77-174E-1B968802A9C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53" name="Google Shape;81;p14">
              <a:extLst>
                <a:ext uri="{FF2B5EF4-FFF2-40B4-BE49-F238E27FC236}">
                  <a16:creationId xmlns:a16="http://schemas.microsoft.com/office/drawing/2014/main" id="{E1A699E4-A1AB-1050-4C82-2C97EF2B835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54" name="Google Shape;82;p14">
              <a:extLst>
                <a:ext uri="{FF2B5EF4-FFF2-40B4-BE49-F238E27FC236}">
                  <a16:creationId xmlns:a16="http://schemas.microsoft.com/office/drawing/2014/main" id="{7ABBA00C-E8BC-8E63-1582-31CDA768944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55" name="Google Shape;83;p14">
              <a:extLst>
                <a:ext uri="{FF2B5EF4-FFF2-40B4-BE49-F238E27FC236}">
                  <a16:creationId xmlns:a16="http://schemas.microsoft.com/office/drawing/2014/main" id="{C99954B0-5CB4-8D70-A3B4-624E04014E9D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56" name="Google Shape;84;p14">
              <a:extLst>
                <a:ext uri="{FF2B5EF4-FFF2-40B4-BE49-F238E27FC236}">
                  <a16:creationId xmlns:a16="http://schemas.microsoft.com/office/drawing/2014/main" id="{D2EFDE61-A3AD-976B-C4C1-55038569B20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57" name="Google Shape;85;p14">
              <a:extLst>
                <a:ext uri="{FF2B5EF4-FFF2-40B4-BE49-F238E27FC236}">
                  <a16:creationId xmlns:a16="http://schemas.microsoft.com/office/drawing/2014/main" id="{35BAF016-E8D3-2757-155C-C12DE0EEB49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58" name="Google Shape;86;p14">
              <a:extLst>
                <a:ext uri="{FF2B5EF4-FFF2-40B4-BE49-F238E27FC236}">
                  <a16:creationId xmlns:a16="http://schemas.microsoft.com/office/drawing/2014/main" id="{2227A1FF-D750-15CB-50A6-FE54522A9BE9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59" name="Google Shape;87;p14">
              <a:extLst>
                <a:ext uri="{FF2B5EF4-FFF2-40B4-BE49-F238E27FC236}">
                  <a16:creationId xmlns:a16="http://schemas.microsoft.com/office/drawing/2014/main" id="{D0E7201D-CCDA-1937-94E9-AC2DB2A50B6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60" name="Google Shape;88;p14">
              <a:extLst>
                <a:ext uri="{FF2B5EF4-FFF2-40B4-BE49-F238E27FC236}">
                  <a16:creationId xmlns:a16="http://schemas.microsoft.com/office/drawing/2014/main" id="{E68C581E-16DC-47D5-D47F-B9A323863172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26344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SOSYAL BİLİMLER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17</a:t>
              </a:r>
              <a:endParaRPr b="1" dirty="0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mezopotamya</a:t>
            </a:r>
            <a:endParaRPr lang="tr-T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950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89549" y="4630094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69" y="3815752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796" y="3748461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32751" y="4519059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00" y="5626834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792" y="562821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69" y="5626834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08" y="563659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69" y="4630093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894" y="3696942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099566" y="6065270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567721" y="6066078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89402" y="4542896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866288AD-DC5E-E314-CE1F-8480186EFB81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820D763B-C0E9-73FD-4D10-A64CDEF8B6B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A0E8E84C-BB71-9D0C-5FA3-99A34BA957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D4B6EE73-C591-737C-59FE-B43E3F8EB3AD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CCE1A065-C571-B05D-9143-038346250678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F2ADB3F6-2129-1112-C23D-45B5FC1D912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F7BC27E9-A44B-BDE0-6906-AECC23A0BA7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1CFD7C25-377B-F4CC-33B2-670F27C88B0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D6DBF29E-8B39-F0DA-79DE-A727BFBD7252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B22EF934-4B29-7384-5E21-1279D0AEE70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9865A935-F788-08A9-6E9C-482CC6EE75E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43CD6A44-13F6-07ED-5E7A-F7A4E7A317B1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B670DE60-9418-9359-2216-F30649952EC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72CA4347-D911-EFFF-FF51-B4A34D17F411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30123A8D-76F1-68B3-62DE-97E6DA1F74F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12F8B6D7-330D-90A3-DA66-C88C2780B120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CE44D5EF-260B-6DFA-B457-9D86548316D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179AA5CB-BF8E-2E36-6358-3C6B43498E7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B0A55E2A-1E6B-4B9A-575D-F6340A2E50D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D613A46C-CD23-4E55-FF50-217CA4C75260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91A1090D-BCF3-22C1-B2DC-83176D783A0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7" name="Dikdörtgen 36">
            <a:extLst>
              <a:ext uri="{FF2B5EF4-FFF2-40B4-BE49-F238E27FC236}">
                <a16:creationId xmlns:a16="http://schemas.microsoft.com/office/drawing/2014/main" id="{72E38714-BFFC-951C-C0C5-E1F8F0579F53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44BF416-D4D6-0EC2-7C44-6D68D75C4B79}"/>
              </a:ext>
            </a:extLst>
          </p:cNvPr>
          <p:cNvSpPr txBox="1"/>
          <p:nvPr/>
        </p:nvSpPr>
        <p:spPr>
          <a:xfrm>
            <a:off x="2200098" y="1203272"/>
            <a:ext cx="87601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Kişinin bir isteğinin gerçekleşmesi durumunda tutmaya söz verdiği oruç hangisidir?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540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93954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Adak orucu</a:t>
            </a:r>
          </a:p>
          <a:p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9345E16-183D-D5C6-DD9C-63E2D20A7DD4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</p:spTree>
    <p:extLst>
      <p:ext uri="{BB962C8B-B14F-4D97-AF65-F5344CB8AC3E}">
        <p14:creationId xmlns:p14="http://schemas.microsoft.com/office/powerpoint/2010/main" val="1073792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9386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7951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21222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8282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9060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9197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9060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10036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9385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6070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500666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ABA0DFB-81C3-8139-C264-2DBD2667D96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7B5FBA27-60BF-2CC0-3818-B87253F26B2B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83F4E68-8CA1-B3F4-4287-19DA36A1E9F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FB3F37F3-F41D-313C-B0BE-A88CD0E5AA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893BD3AA-2934-D0E5-C7D4-042F7E977A3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B5C7B9A3-EF12-EA67-3CCC-EFC6F5F687C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FC1A6FB1-B700-DC3F-E645-778855E1C613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C87846F7-F34B-AA5D-74C1-EB8B9BB79AE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54634521-092C-F600-00B8-4BDE7D4ADEF8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9796867C-51C0-7522-5579-478EC198B1EF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47FFAB-16CA-FF7D-3BE6-3781995045D2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4FEC608B-C73F-93C5-F2C7-A4A7C447AEAC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A935A4AB-21A3-DD1F-A537-1ECA2E93319D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BBDA7599-2ACB-5AC9-9D6B-7159ACF38E0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C14C1405-323A-4CBF-479E-39B186FA1EFE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6EA1FD9B-E4DA-7BD2-2C42-3EC372917320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3A49B6C0-5F30-E043-DB8A-06A1E6E6DB52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92FEB1F8-65C9-2D61-F473-301A0B4C3F1C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C95791DD-C882-24D9-EE06-F71DB205418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F82526DE-645D-E4C4-5DF4-3E2D9DB22D72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7F2DFC5-B4B3-CE65-5377-03FF88626F33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F3146A0B-E481-DABF-1EB9-516CBA92616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3298467-03EC-9763-6F43-AFF590913297}"/>
              </a:ext>
            </a:extLst>
          </p:cNvPr>
          <p:cNvSpPr txBox="1"/>
          <p:nvPr/>
        </p:nvSpPr>
        <p:spPr>
          <a:xfrm>
            <a:off x="2677918" y="1246236"/>
            <a:ext cx="69132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5400" b="0" i="0" u="none" strike="noStrike" dirty="0">
                <a:solidFill>
                  <a:srgbClr val="000000"/>
                </a:solidFill>
                <a:effectLst/>
              </a:rPr>
              <a:t>Minareler arasına asılan ışıklı yazılara ne denir?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9412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DİN KÜLTÜRÜ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Mahya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52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06783" y="5036710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23903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40030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49985" y="49256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3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913234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314026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23903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208842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23903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91128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706636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oogle Shape;68;p14">
            <a:extLst>
              <a:ext uri="{FF2B5EF4-FFF2-40B4-BE49-F238E27FC236}">
                <a16:creationId xmlns:a16="http://schemas.microsoft.com/office/drawing/2014/main" id="{70CB0DCB-7876-B5C2-FC1D-38DE6A100A34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3" name="Google Shape;69;p14">
              <a:extLst>
                <a:ext uri="{FF2B5EF4-FFF2-40B4-BE49-F238E27FC236}">
                  <a16:creationId xmlns:a16="http://schemas.microsoft.com/office/drawing/2014/main" id="{7B16771A-E9BD-1A64-9A9C-06D959927F90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5" name="Google Shape;70;p14">
              <a:extLst>
                <a:ext uri="{FF2B5EF4-FFF2-40B4-BE49-F238E27FC236}">
                  <a16:creationId xmlns:a16="http://schemas.microsoft.com/office/drawing/2014/main" id="{2124AB58-6763-6A68-303F-01A293E55B06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71E106A0-2052-142F-F1F6-56EF4178E31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2;p14">
              <a:extLst>
                <a:ext uri="{FF2B5EF4-FFF2-40B4-BE49-F238E27FC236}">
                  <a16:creationId xmlns:a16="http://schemas.microsoft.com/office/drawing/2014/main" id="{A00616F1-58F4-6ECA-1B91-02738F8B233A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3;p14">
              <a:extLst>
                <a:ext uri="{FF2B5EF4-FFF2-40B4-BE49-F238E27FC236}">
                  <a16:creationId xmlns:a16="http://schemas.microsoft.com/office/drawing/2014/main" id="{96A141B4-E2B6-A2FF-8849-AFEA183D1B8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4;p14">
              <a:extLst>
                <a:ext uri="{FF2B5EF4-FFF2-40B4-BE49-F238E27FC236}">
                  <a16:creationId xmlns:a16="http://schemas.microsoft.com/office/drawing/2014/main" id="{321FD2EF-9FCB-6437-DEAB-B3C569299E2F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5;p14">
              <a:extLst>
                <a:ext uri="{FF2B5EF4-FFF2-40B4-BE49-F238E27FC236}">
                  <a16:creationId xmlns:a16="http://schemas.microsoft.com/office/drawing/2014/main" id="{C6C2DB23-4055-1110-FFF6-2EF997A50666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6;p14">
              <a:extLst>
                <a:ext uri="{FF2B5EF4-FFF2-40B4-BE49-F238E27FC236}">
                  <a16:creationId xmlns:a16="http://schemas.microsoft.com/office/drawing/2014/main" id="{9DE5736D-5EAD-156D-9209-4347BE5B38D4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7;p14">
              <a:extLst>
                <a:ext uri="{FF2B5EF4-FFF2-40B4-BE49-F238E27FC236}">
                  <a16:creationId xmlns:a16="http://schemas.microsoft.com/office/drawing/2014/main" id="{5A207BB9-F359-F934-9DB3-AD1BE1BC7C4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8;p14">
              <a:extLst>
                <a:ext uri="{FF2B5EF4-FFF2-40B4-BE49-F238E27FC236}">
                  <a16:creationId xmlns:a16="http://schemas.microsoft.com/office/drawing/2014/main" id="{EC6F972B-8AF5-270F-5D64-D4C9CBBC28E3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9;p14">
              <a:extLst>
                <a:ext uri="{FF2B5EF4-FFF2-40B4-BE49-F238E27FC236}">
                  <a16:creationId xmlns:a16="http://schemas.microsoft.com/office/drawing/2014/main" id="{BADADFAC-94F5-F6ED-C433-E093BB2481E3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Google Shape;80;p14">
              <a:extLst>
                <a:ext uri="{FF2B5EF4-FFF2-40B4-BE49-F238E27FC236}">
                  <a16:creationId xmlns:a16="http://schemas.microsoft.com/office/drawing/2014/main" id="{2A781AB2-D6D5-1B51-B1C8-F43E5E48948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81;p14">
              <a:extLst>
                <a:ext uri="{FF2B5EF4-FFF2-40B4-BE49-F238E27FC236}">
                  <a16:creationId xmlns:a16="http://schemas.microsoft.com/office/drawing/2014/main" id="{808FA360-78C5-6315-D684-E22ED845148A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2;p14">
              <a:extLst>
                <a:ext uri="{FF2B5EF4-FFF2-40B4-BE49-F238E27FC236}">
                  <a16:creationId xmlns:a16="http://schemas.microsoft.com/office/drawing/2014/main" id="{DECCBB72-1FC2-3D0A-C506-6239ECA6DD09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1" name="Google Shape;83;p14">
              <a:extLst>
                <a:ext uri="{FF2B5EF4-FFF2-40B4-BE49-F238E27FC236}">
                  <a16:creationId xmlns:a16="http://schemas.microsoft.com/office/drawing/2014/main" id="{576A38C4-18DE-C70D-29D5-0986D6E6AADF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2" name="Google Shape;84;p14">
              <a:extLst>
                <a:ext uri="{FF2B5EF4-FFF2-40B4-BE49-F238E27FC236}">
                  <a16:creationId xmlns:a16="http://schemas.microsoft.com/office/drawing/2014/main" id="{BA0C56A5-6BB8-1B67-07C7-84A8873EDB3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3" name="Google Shape;85;p14">
              <a:extLst>
                <a:ext uri="{FF2B5EF4-FFF2-40B4-BE49-F238E27FC236}">
                  <a16:creationId xmlns:a16="http://schemas.microsoft.com/office/drawing/2014/main" id="{A7734765-D3BA-1399-97E4-AF3115EFB84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4" name="Google Shape;86;p14">
              <a:extLst>
                <a:ext uri="{FF2B5EF4-FFF2-40B4-BE49-F238E27FC236}">
                  <a16:creationId xmlns:a16="http://schemas.microsoft.com/office/drawing/2014/main" id="{75D26BA9-CFB3-113B-C1A3-883AA43FDA93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5" name="Google Shape;87;p14">
              <a:extLst>
                <a:ext uri="{FF2B5EF4-FFF2-40B4-BE49-F238E27FC236}">
                  <a16:creationId xmlns:a16="http://schemas.microsoft.com/office/drawing/2014/main" id="{A5D3CFCA-E481-16B8-7625-603C60A2B24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6" name="Google Shape;88;p14">
              <a:extLst>
                <a:ext uri="{FF2B5EF4-FFF2-40B4-BE49-F238E27FC236}">
                  <a16:creationId xmlns:a16="http://schemas.microsoft.com/office/drawing/2014/main" id="{1D96EA64-4CDB-E2BE-6722-01CD35B83853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B1F64EC1-509B-587E-9E8C-0D2E543269D6}"/>
              </a:ext>
            </a:extLst>
          </p:cNvPr>
          <p:cNvSpPr txBox="1"/>
          <p:nvPr/>
        </p:nvSpPr>
        <p:spPr>
          <a:xfrm>
            <a:off x="1701209" y="1661137"/>
            <a:ext cx="7559263" cy="222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The dog is………………….the table.</a:t>
            </a:r>
            <a:endParaRPr lang="en-US" sz="4400" b="0" dirty="0">
              <a:effectLst/>
            </a:endParaRPr>
          </a:p>
          <a:p>
            <a:br>
              <a:rPr lang="en-US" sz="4400" dirty="0"/>
            </a:br>
            <a:endParaRPr lang="tr-TR" sz="4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DF6FC8-5CBA-5551-1BF2-0485D382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79" y="1225361"/>
            <a:ext cx="2150620" cy="17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Dikdörtgen 38">
            <a:extLst>
              <a:ext uri="{FF2B5EF4-FFF2-40B4-BE49-F238E27FC236}">
                <a16:creationId xmlns:a16="http://schemas.microsoft.com/office/drawing/2014/main" id="{D3F970F7-8236-F890-4173-1F0358F268B6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</p:spTree>
    <p:extLst>
      <p:ext uri="{BB962C8B-B14F-4D97-AF65-F5344CB8AC3E}">
        <p14:creationId xmlns:p14="http://schemas.microsoft.com/office/powerpoint/2010/main" val="13852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UNDER</a:t>
            </a:r>
          </a:p>
          <a:p>
            <a:endParaRPr lang="tr-TR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1EE941-5446-A52E-F53F-EC05E1F2C437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</p:spTree>
    <p:extLst>
      <p:ext uri="{BB962C8B-B14F-4D97-AF65-F5344CB8AC3E}">
        <p14:creationId xmlns:p14="http://schemas.microsoft.com/office/powerpoint/2010/main" val="274469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03338" y="49505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20458" y="41361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36585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46540" y="48395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09789" y="59472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10581" y="59486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20458" y="59472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05397" y="59570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20458" y="49505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87683" y="40173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03191" y="48633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435031F-4652-1813-30BF-25BCD2476E94}"/>
              </a:ext>
            </a:extLst>
          </p:cNvPr>
          <p:cNvSpPr txBox="1"/>
          <p:nvPr/>
        </p:nvSpPr>
        <p:spPr>
          <a:xfrm>
            <a:off x="2698400" y="1087262"/>
            <a:ext cx="7750336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My </a:t>
            </a:r>
            <a:r>
              <a:rPr lang="en-US" sz="4400" b="0" i="0" u="none" strike="noStrike" dirty="0" err="1">
                <a:solidFill>
                  <a:srgbClr val="000000"/>
                </a:solidFill>
                <a:effectLst/>
              </a:rPr>
              <a:t>favourite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 lesson is ……………………..</a:t>
            </a:r>
            <a:endParaRPr lang="en-US" sz="4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</a:rPr>
              <a:t>I like drawing pictures.</a:t>
            </a:r>
            <a:endParaRPr lang="en-US" sz="4400" b="0" dirty="0">
              <a:effectLst/>
            </a:endParaRPr>
          </a:p>
          <a:p>
            <a:br>
              <a:rPr lang="en-US" sz="4400" dirty="0"/>
            </a:br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0524469-A83D-088A-4572-423715325810}"/>
              </a:ext>
            </a:extLst>
          </p:cNvPr>
          <p:cNvSpPr/>
          <p:nvPr/>
        </p:nvSpPr>
        <p:spPr>
          <a:xfrm>
            <a:off x="9971451" y="78074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1FA4A214-7ED0-3E01-4A72-2E4A72F01973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1139D7D5-589F-801B-9A23-3294FBE9B897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91B663A9-1C74-42E6-9CB6-B3AA01DC5C50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6B596932-D8F7-CAF1-F40A-1AF14AD32B0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E694842-9EAE-D026-1B91-7FAC47D30EE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9B729A25-478C-3434-7ABE-A214633CDFA1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AB78D39B-E713-E862-3D5E-BBE87F900B98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E32D54B7-391A-DF9A-272B-A45DCDC02BAC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E6EFF376-6FC6-4DC4-3E97-3C7D7486C73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C195269D-1C2D-687F-67B9-5F8BA45C0053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2ED04822-E43C-2880-C720-F2EE689C351A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DD45402B-FB58-14D2-CE62-A68D9E18018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19A5F6D5-5762-76C3-760D-4BED81C73675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154B4859-D4EF-88AE-C6B8-DA1EB7F387A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5621136C-4FC5-350C-4322-2B575E8756A7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7DEB8842-8CC8-1ECB-2084-37FB7F16E3DC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4007F112-AE56-7606-2341-5857504B2C0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BF3CC068-40B0-EC90-37D4-D3FC70E30EA5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029CEE84-B382-79BF-CAB5-966D231E53E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11C13123-E505-33DA-887C-5CCD5A49554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8DD53961-6533-EAD1-C13D-2CF76957D28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326936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2F0405E-1BDB-BC6A-B802-541DB7C396BC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5" name="Google Shape;68;p14">
            <a:extLst>
              <a:ext uri="{FF2B5EF4-FFF2-40B4-BE49-F238E27FC236}">
                <a16:creationId xmlns:a16="http://schemas.microsoft.com/office/drawing/2014/main" id="{05746EF4-B777-7854-53C7-DF04743E011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9" name="Google Shape;69;p14">
              <a:extLst>
                <a:ext uri="{FF2B5EF4-FFF2-40B4-BE49-F238E27FC236}">
                  <a16:creationId xmlns:a16="http://schemas.microsoft.com/office/drawing/2014/main" id="{F6B87188-E7A5-86C5-8BC2-33A01466736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3" name="Google Shape;70;p14">
              <a:extLst>
                <a:ext uri="{FF2B5EF4-FFF2-40B4-BE49-F238E27FC236}">
                  <a16:creationId xmlns:a16="http://schemas.microsoft.com/office/drawing/2014/main" id="{38874697-D7C3-CD3B-9789-AD9CFB18FB6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</a:t>
              </a:r>
              <a:endParaRPr b="1" dirty="0"/>
            </a:p>
          </p:txBody>
        </p:sp>
        <p:sp>
          <p:nvSpPr>
            <p:cNvPr id="17" name="Google Shape;71;p14">
              <a:extLst>
                <a:ext uri="{FF2B5EF4-FFF2-40B4-BE49-F238E27FC236}">
                  <a16:creationId xmlns:a16="http://schemas.microsoft.com/office/drawing/2014/main" id="{705C5C9D-1844-0B30-E345-7A1461C0EA1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C5088F3B-094C-BA67-F894-D8C448E13C29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9" name="Google Shape;73;p14">
              <a:extLst>
                <a:ext uri="{FF2B5EF4-FFF2-40B4-BE49-F238E27FC236}">
                  <a16:creationId xmlns:a16="http://schemas.microsoft.com/office/drawing/2014/main" id="{BC8B8AB7-6535-4159-FA7C-07435E7CC37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91AC8190-7B9D-CEAE-868C-2DBE5139BF8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9C534F88-0D91-A6C6-AA94-7DE85680E670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42C3BA6E-A5C1-D8AD-C9D2-816897430919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0509C8FD-349D-F8B7-9C21-5408F0C529F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FBCCE3B7-A449-825B-F631-1DB1A5409E44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0A039AC5-4F9F-8CD7-E41B-C7DDE16A3E6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ADCF7D14-F289-F34A-184C-C77A19AB4438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22C37B3-002C-A0C7-DB8F-EBF6A701A67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D2BAFEB5-DFB7-AC9C-6753-82C25C5D2FD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46CE59A3-7889-C2B5-AD18-9532EACE8E8E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EB77860F-3996-B1CE-5351-17FD069055A0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5" name="Google Shape;85;p14">
              <a:extLst>
                <a:ext uri="{FF2B5EF4-FFF2-40B4-BE49-F238E27FC236}">
                  <a16:creationId xmlns:a16="http://schemas.microsoft.com/office/drawing/2014/main" id="{72527962-14BB-4277-9620-FF5C32226A61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6" name="Google Shape;86;p14">
              <a:extLst>
                <a:ext uri="{FF2B5EF4-FFF2-40B4-BE49-F238E27FC236}">
                  <a16:creationId xmlns:a16="http://schemas.microsoft.com/office/drawing/2014/main" id="{CEB90F70-6E53-B314-1881-CD49DA028A8F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7" name="Google Shape;87;p14">
              <a:extLst>
                <a:ext uri="{FF2B5EF4-FFF2-40B4-BE49-F238E27FC236}">
                  <a16:creationId xmlns:a16="http://schemas.microsoft.com/office/drawing/2014/main" id="{F9880946-7A08-F940-6031-5AB4F324A49F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8" name="Google Shape;88;p14">
              <a:extLst>
                <a:ext uri="{FF2B5EF4-FFF2-40B4-BE49-F238E27FC236}">
                  <a16:creationId xmlns:a16="http://schemas.microsoft.com/office/drawing/2014/main" id="{81905AA8-B91D-A72D-9696-51D9008B0537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20</a:t>
              </a:r>
              <a:endParaRPr b="1" dirty="0"/>
            </a:p>
          </p:txBody>
        </p:sp>
      </p:grp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978D4615-68E9-FC34-E3B8-447E92CBE1D5}"/>
              </a:ext>
            </a:extLst>
          </p:cNvPr>
          <p:cNvSpPr txBox="1"/>
          <p:nvPr/>
        </p:nvSpPr>
        <p:spPr>
          <a:xfrm>
            <a:off x="2434916" y="1142846"/>
            <a:ext cx="79211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0" i="0" u="none" strike="noStrike" dirty="0">
                <a:solidFill>
                  <a:srgbClr val="000000"/>
                </a:solidFill>
                <a:effectLst/>
              </a:rPr>
              <a:t>Siyah saçlarının arasından kara gözleri parlıyordu.” cümlesinde “siyah ve kara” sözcükleri arasında nasıl bir anlam ilişkisi vardır?</a:t>
            </a:r>
            <a:endParaRPr lang="tr-TR" sz="3600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5D3861F-1AA2-FADC-7F79-3D2A58D4E4D7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9" name="Düz Bağlayıcı 38">
            <a:extLst>
              <a:ext uri="{FF2B5EF4-FFF2-40B4-BE49-F238E27FC236}">
                <a16:creationId xmlns:a16="http://schemas.microsoft.com/office/drawing/2014/main" id="{18B9151E-6177-D24C-875D-C51C61EE6BED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kdörtgen 39">
            <a:extLst>
              <a:ext uri="{FF2B5EF4-FFF2-40B4-BE49-F238E27FC236}">
                <a16:creationId xmlns:a16="http://schemas.microsoft.com/office/drawing/2014/main" id="{3220DB66-E86D-FE9B-6D98-ED2CCACA1CEB}"/>
              </a:ext>
            </a:extLst>
          </p:cNvPr>
          <p:cNvSpPr/>
          <p:nvPr/>
        </p:nvSpPr>
        <p:spPr>
          <a:xfrm>
            <a:off x="513136" y="493679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Düz Bağlayıcı 40">
            <a:extLst>
              <a:ext uri="{FF2B5EF4-FFF2-40B4-BE49-F238E27FC236}">
                <a16:creationId xmlns:a16="http://schemas.microsoft.com/office/drawing/2014/main" id="{123FC10C-BE8A-CFDE-A477-192E9414923D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A008A8CE-5E6D-303C-1506-D51657841B14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1CF865A4-7BE5-0C9E-9A27-E84AC1B57D9C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F023E3F1-8B76-DCFD-9B90-5AD0B1A10BCA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Dikdörtgen 44">
            <a:extLst>
              <a:ext uri="{FF2B5EF4-FFF2-40B4-BE49-F238E27FC236}">
                <a16:creationId xmlns:a16="http://schemas.microsoft.com/office/drawing/2014/main" id="{A2270210-8055-8665-A89F-17F7F6F18FA3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id="{A58250AA-FCC9-AC4D-0E60-EF7DDAE896AC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Yuvarlatılmış Dikdörtgen 19">
            <a:extLst>
              <a:ext uri="{FF2B5EF4-FFF2-40B4-BE49-F238E27FC236}">
                <a16:creationId xmlns:a16="http://schemas.microsoft.com/office/drawing/2014/main" id="{4D5D4D05-3BFD-870A-0C66-B5952CA23529}"/>
              </a:ext>
            </a:extLst>
          </p:cNvPr>
          <p:cNvSpPr/>
          <p:nvPr/>
        </p:nvSpPr>
        <p:spPr>
          <a:xfrm>
            <a:off x="9629808" y="411467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685E771B-1B49-98DD-6963-5DF591126068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2C7927D5-70D8-0FF8-EF86-A0825590F97E}"/>
              </a:ext>
            </a:extLst>
          </p:cNvPr>
          <p:cNvSpPr/>
          <p:nvPr/>
        </p:nvSpPr>
        <p:spPr>
          <a:xfrm>
            <a:off x="745316" y="496062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DDAC4734-02E4-2AF8-B720-D3C3394550E0}"/>
              </a:ext>
            </a:extLst>
          </p:cNvPr>
          <p:cNvSpPr/>
          <p:nvPr/>
        </p:nvSpPr>
        <p:spPr>
          <a:xfrm>
            <a:off x="512063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</p:spTree>
    <p:extLst>
      <p:ext uri="{BB962C8B-B14F-4D97-AF65-F5344CB8AC3E}">
        <p14:creationId xmlns:p14="http://schemas.microsoft.com/office/powerpoint/2010/main" val="11329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  <p:bldP spid="40" grpId="0"/>
      <p:bldP spid="46" grpId="0" animBg="1"/>
      <p:bldP spid="47" grpId="0" animBg="1"/>
      <p:bldP spid="48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İNGİLİZCE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72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16311" y="4988639"/>
            <a:ext cx="72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33431" y="4174297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49558" y="41070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59513" y="4877604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22762" y="5985379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23554" y="5986757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33431" y="5985379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18370" y="5995142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33431" y="4988638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00656" y="4055487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616164" y="4901441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387FC0E-43FD-81EC-8BDB-666EAABE0C6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C14370CA-D70F-58C9-0AB3-50466D6D4927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1590FE65-4529-A75D-E744-8A34980E65A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C795A194-045B-DE5F-CC1F-B1CAC56545FE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C4877F70-52CB-A9EE-5410-3BCC157B1A9A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CCE4C94-5DF7-80F1-D175-D254B0BB06BB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1D650930-B137-769F-FF8D-1076EC596306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8E1398DC-A413-CAEC-B67E-4C6323CF8B1E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7145BF98-53EE-EEBB-7418-D26F4E592E34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8D581743-EB4C-65E0-0FAA-13FC3E4442B0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6D8FBC3D-2862-2CC8-018B-FFFF1D27BB4C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D9259386-ABDE-BB7B-9F0F-3C0464DE651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2DE660B4-5B6F-3A03-C891-8141A646391A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00BE38B9-496D-4083-6576-A4BACB2E3266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657D66A1-F186-E69C-8F30-8B3752C4ABE8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3F5FFD4C-D011-AF58-71A7-F4CB7CEAF272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1DCBE39C-63DF-FE1A-AA36-6D7CB7A8222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645CBE71-F8C2-021D-3617-0EF6613A09AF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BE18125F-5739-DEBD-44C7-E7F090315A6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424DB421-241B-0204-8739-30E990F49A7B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D0E1ED67-ACC1-AB31-6F1B-43F19812968B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A2A062AF-1B09-BABE-A960-30AE5B21D4F9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24E96DC-3979-731F-AC21-F935B155AF43}"/>
              </a:ext>
            </a:extLst>
          </p:cNvPr>
          <p:cNvSpPr txBox="1"/>
          <p:nvPr/>
        </p:nvSpPr>
        <p:spPr>
          <a:xfrm>
            <a:off x="1866905" y="1205586"/>
            <a:ext cx="88868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0000"/>
                </a:solidFill>
              </a:rPr>
              <a:t>Beyaz travertenlerinin güzelliği ile tanınan Pamukkale ülkemizin hangi ilinde yer alır?</a:t>
            </a:r>
          </a:p>
        </p:txBody>
      </p:sp>
    </p:spTree>
    <p:extLst>
      <p:ext uri="{BB962C8B-B14F-4D97-AF65-F5344CB8AC3E}">
        <p14:creationId xmlns:p14="http://schemas.microsoft.com/office/powerpoint/2010/main" val="4436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23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44473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DENİZLİ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03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189797" y="5035331"/>
            <a:ext cx="7219992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103247" y="422236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19374" y="415507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71274" y="4937475"/>
            <a:ext cx="1986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1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792578" y="603345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193370" y="60348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103247" y="603345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088186" y="604321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103247" y="503670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470472" y="410355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585980" y="494951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C11CE342-292D-4CD0-2B47-7B75C5F77E18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5E9C0BB5-A6AB-E185-0ECC-396D0A375B65}"/>
              </a:ext>
            </a:extLst>
          </p:cNvPr>
          <p:cNvGrpSpPr/>
          <p:nvPr/>
        </p:nvGrpSpPr>
        <p:grpSpPr>
          <a:xfrm>
            <a:off x="2763143" y="238397"/>
            <a:ext cx="6665713" cy="621025"/>
            <a:chOff x="1239137" y="110175"/>
            <a:chExt cx="6665713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EDAFB15D-6B32-AB1E-DB32-D8F5E85FD4AC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98B5B106-CAE7-C467-AB7F-AF497734D88F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0DB57228-0455-BABA-DE5D-3A0AF9117C65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2;p14">
              <a:extLst>
                <a:ext uri="{FF2B5EF4-FFF2-40B4-BE49-F238E27FC236}">
                  <a16:creationId xmlns:a16="http://schemas.microsoft.com/office/drawing/2014/main" id="{90DCE6A2-1043-D0DB-CAAB-60754F6A2AD5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3" name="Google Shape;73;p14">
              <a:extLst>
                <a:ext uri="{FF2B5EF4-FFF2-40B4-BE49-F238E27FC236}">
                  <a16:creationId xmlns:a16="http://schemas.microsoft.com/office/drawing/2014/main" id="{906179DC-AABD-A464-DF7A-9ACBB7D025FD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4" name="Google Shape;74;p14">
              <a:extLst>
                <a:ext uri="{FF2B5EF4-FFF2-40B4-BE49-F238E27FC236}">
                  <a16:creationId xmlns:a16="http://schemas.microsoft.com/office/drawing/2014/main" id="{21227F90-A377-FFC9-4EF1-40393BD02A6D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5;p14">
              <a:extLst>
                <a:ext uri="{FF2B5EF4-FFF2-40B4-BE49-F238E27FC236}">
                  <a16:creationId xmlns:a16="http://schemas.microsoft.com/office/drawing/2014/main" id="{F0120512-F18C-304F-EC7C-5B2AC5C01B1F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6" name="Google Shape;76;p14">
              <a:extLst>
                <a:ext uri="{FF2B5EF4-FFF2-40B4-BE49-F238E27FC236}">
                  <a16:creationId xmlns:a16="http://schemas.microsoft.com/office/drawing/2014/main" id="{F809E4D9-7071-7CFC-8A32-B0B3F3C87728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7" name="Google Shape;77;p14">
              <a:extLst>
                <a:ext uri="{FF2B5EF4-FFF2-40B4-BE49-F238E27FC236}">
                  <a16:creationId xmlns:a16="http://schemas.microsoft.com/office/drawing/2014/main" id="{A7A9D8BF-9CB8-F0EB-180F-8B51325A9F6E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8" name="Google Shape;78;p14">
              <a:extLst>
                <a:ext uri="{FF2B5EF4-FFF2-40B4-BE49-F238E27FC236}">
                  <a16:creationId xmlns:a16="http://schemas.microsoft.com/office/drawing/2014/main" id="{E602A5BB-75E2-85A5-0741-8FF1AF3CBBE0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9" name="Google Shape;79;p14">
              <a:extLst>
                <a:ext uri="{FF2B5EF4-FFF2-40B4-BE49-F238E27FC236}">
                  <a16:creationId xmlns:a16="http://schemas.microsoft.com/office/drawing/2014/main" id="{CF7ADDCF-599E-47D4-F4FB-FBBCB1C20D7B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Google Shape;80;p14">
              <a:extLst>
                <a:ext uri="{FF2B5EF4-FFF2-40B4-BE49-F238E27FC236}">
                  <a16:creationId xmlns:a16="http://schemas.microsoft.com/office/drawing/2014/main" id="{722E0D3A-5FCC-6390-79E3-105362DA28B2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1" name="Google Shape;81;p14">
              <a:extLst>
                <a:ext uri="{FF2B5EF4-FFF2-40B4-BE49-F238E27FC236}">
                  <a16:creationId xmlns:a16="http://schemas.microsoft.com/office/drawing/2014/main" id="{732BA166-D541-A95F-93A0-CA2131B3EC75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82;p14">
              <a:extLst>
                <a:ext uri="{FF2B5EF4-FFF2-40B4-BE49-F238E27FC236}">
                  <a16:creationId xmlns:a16="http://schemas.microsoft.com/office/drawing/2014/main" id="{866E0DD4-36A6-0A58-168F-DDDEDE40D89D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Google Shape;83;p14">
              <a:extLst>
                <a:ext uri="{FF2B5EF4-FFF2-40B4-BE49-F238E27FC236}">
                  <a16:creationId xmlns:a16="http://schemas.microsoft.com/office/drawing/2014/main" id="{91797B73-BD25-E3A0-8438-FF6335D68BD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34" name="Google Shape;84;p14">
              <a:extLst>
                <a:ext uri="{FF2B5EF4-FFF2-40B4-BE49-F238E27FC236}">
                  <a16:creationId xmlns:a16="http://schemas.microsoft.com/office/drawing/2014/main" id="{A44515F0-D165-E038-D64D-CD3A13FDF14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CE491604-2D2D-A6CA-2CDA-E0C4A518D5EE}"/>
              </a:ext>
            </a:extLst>
          </p:cNvPr>
          <p:cNvSpPr txBox="1"/>
          <p:nvPr/>
        </p:nvSpPr>
        <p:spPr>
          <a:xfrm>
            <a:off x="2589728" y="1271730"/>
            <a:ext cx="75817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Nobel </a:t>
            </a:r>
            <a:r>
              <a:rPr lang="en-US" sz="4400" dirty="0" err="1"/>
              <a:t>kimya</a:t>
            </a:r>
            <a:r>
              <a:rPr lang="en-US" sz="4400" dirty="0"/>
              <a:t> </a:t>
            </a:r>
            <a:r>
              <a:rPr lang="en-US" sz="4400" dirty="0" err="1"/>
              <a:t>ödülü</a:t>
            </a:r>
            <a:r>
              <a:rPr lang="en-US" sz="4400" dirty="0"/>
              <a:t> </a:t>
            </a:r>
            <a:r>
              <a:rPr lang="en-US" sz="4400" dirty="0" err="1"/>
              <a:t>alan</a:t>
            </a:r>
            <a:r>
              <a:rPr lang="en-US" sz="4400" dirty="0"/>
              <a:t> </a:t>
            </a:r>
            <a:r>
              <a:rPr lang="en-US" sz="4400" dirty="0" err="1"/>
              <a:t>dünyaca</a:t>
            </a:r>
            <a:r>
              <a:rPr lang="en-US" sz="4400" dirty="0"/>
              <a:t> </a:t>
            </a:r>
            <a:r>
              <a:rPr lang="en-US" sz="4400" dirty="0" err="1"/>
              <a:t>ünlü</a:t>
            </a:r>
            <a:r>
              <a:rPr lang="en-US" sz="4400" dirty="0"/>
              <a:t> </a:t>
            </a:r>
            <a:r>
              <a:rPr lang="en-US" sz="4400" dirty="0" err="1"/>
              <a:t>bilim</a:t>
            </a:r>
            <a:r>
              <a:rPr lang="en-US" sz="4400" dirty="0"/>
              <a:t> </a:t>
            </a:r>
            <a:r>
              <a:rPr lang="en-US" sz="4400" dirty="0" err="1"/>
              <a:t>adamımız</a:t>
            </a:r>
            <a:r>
              <a:rPr lang="en-US" sz="4400" dirty="0"/>
              <a:t> </a:t>
            </a:r>
            <a:r>
              <a:rPr lang="en-US" sz="4400" dirty="0" err="1"/>
              <a:t>kimdir</a:t>
            </a:r>
            <a:r>
              <a:rPr lang="en-US" sz="4400" dirty="0"/>
              <a:t>?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10912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GENEL KÜLTÜR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3" cy="621025"/>
            <a:chOff x="1239137" y="110175"/>
            <a:chExt cx="6665713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6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7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8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9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10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11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12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13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14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15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16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31547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1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AZİZ SANCAR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909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>
          <a:xfrm>
            <a:off x="104293" y="-23149"/>
            <a:ext cx="12230582" cy="6881149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AFAD2320-7102-E679-CA32-FD0297AD8497}"/>
              </a:ext>
            </a:extLst>
          </p:cNvPr>
          <p:cNvSpPr/>
          <p:nvPr/>
        </p:nvSpPr>
        <p:spPr>
          <a:xfrm>
            <a:off x="104293" y="5730949"/>
            <a:ext cx="12230582" cy="11270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BORSA İSTANBUL ETİMESGUT SÜVARİ ORTAOKULU</a:t>
            </a:r>
          </a:p>
        </p:txBody>
      </p:sp>
    </p:spTree>
    <p:extLst>
      <p:ext uri="{BB962C8B-B14F-4D97-AF65-F5344CB8AC3E}">
        <p14:creationId xmlns:p14="http://schemas.microsoft.com/office/powerpoint/2010/main" val="403720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lt1"/>
                  </a:solidFill>
                </a:rPr>
                <a:t>1</a:t>
              </a:r>
              <a:endParaRPr b="1" dirty="0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0" y="1614791"/>
            <a:ext cx="12192000" cy="261610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Eş anlamlılık</a:t>
            </a:r>
          </a:p>
          <a:p>
            <a:endParaRPr lang="tr-TR" dirty="0"/>
          </a:p>
        </p:txBody>
      </p:sp>
      <p:sp>
        <p:nvSpPr>
          <p:cNvPr id="29" name="Komut Düğmesi: İleri veya Sonraki 28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Komut Düğmesi: Geri veya Önceki 29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8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26C7A70-4AB6-63B7-1297-BFED8C8A772F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3" name="Google Shape;68;p14">
            <a:extLst>
              <a:ext uri="{FF2B5EF4-FFF2-40B4-BE49-F238E27FC236}">
                <a16:creationId xmlns:a16="http://schemas.microsoft.com/office/drawing/2014/main" id="{820C3EE7-E62E-809A-3FF5-498ACEA7AFE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5" name="Google Shape;69;p14">
              <a:extLst>
                <a:ext uri="{FF2B5EF4-FFF2-40B4-BE49-F238E27FC236}">
                  <a16:creationId xmlns:a16="http://schemas.microsoft.com/office/drawing/2014/main" id="{4ABE9957-B1B4-E5EF-F0B0-985445E08AE9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9" name="Google Shape;70;p14">
              <a:extLst>
                <a:ext uri="{FF2B5EF4-FFF2-40B4-BE49-F238E27FC236}">
                  <a16:creationId xmlns:a16="http://schemas.microsoft.com/office/drawing/2014/main" id="{161608AE-D43C-D4E5-48B1-0B7A00C4EEDC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Google Shape;71;p14">
              <a:extLst>
                <a:ext uri="{FF2B5EF4-FFF2-40B4-BE49-F238E27FC236}">
                  <a16:creationId xmlns:a16="http://schemas.microsoft.com/office/drawing/2014/main" id="{A480E988-C3F9-EB45-95ED-B8BED39825A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7" name="Google Shape;72;p14">
              <a:extLst>
                <a:ext uri="{FF2B5EF4-FFF2-40B4-BE49-F238E27FC236}">
                  <a16:creationId xmlns:a16="http://schemas.microsoft.com/office/drawing/2014/main" id="{84486DEC-2E01-CE8C-72EC-0BD2925FF7ED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8" name="Google Shape;73;p14">
              <a:extLst>
                <a:ext uri="{FF2B5EF4-FFF2-40B4-BE49-F238E27FC236}">
                  <a16:creationId xmlns:a16="http://schemas.microsoft.com/office/drawing/2014/main" id="{9211DD4E-4190-EB57-6F66-E8BC29CB94E9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9" name="Google Shape;74;p14">
              <a:extLst>
                <a:ext uri="{FF2B5EF4-FFF2-40B4-BE49-F238E27FC236}">
                  <a16:creationId xmlns:a16="http://schemas.microsoft.com/office/drawing/2014/main" id="{DA901239-F5FD-B3E6-244E-48D299F8A1F9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4" name="Google Shape;75;p14">
              <a:extLst>
                <a:ext uri="{FF2B5EF4-FFF2-40B4-BE49-F238E27FC236}">
                  <a16:creationId xmlns:a16="http://schemas.microsoft.com/office/drawing/2014/main" id="{E6663242-40E6-2755-39DB-AD2BD561B21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5" name="Google Shape;76;p14">
              <a:extLst>
                <a:ext uri="{FF2B5EF4-FFF2-40B4-BE49-F238E27FC236}">
                  <a16:creationId xmlns:a16="http://schemas.microsoft.com/office/drawing/2014/main" id="{A0F2AFCB-DAF9-458F-DEB7-E7B1092053CB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6" name="Google Shape;77;p14">
              <a:extLst>
                <a:ext uri="{FF2B5EF4-FFF2-40B4-BE49-F238E27FC236}">
                  <a16:creationId xmlns:a16="http://schemas.microsoft.com/office/drawing/2014/main" id="{0DA698C1-87DB-A093-58CB-1CC45174BE34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7" name="Google Shape;78;p14">
              <a:extLst>
                <a:ext uri="{FF2B5EF4-FFF2-40B4-BE49-F238E27FC236}">
                  <a16:creationId xmlns:a16="http://schemas.microsoft.com/office/drawing/2014/main" id="{ED6F1B04-D550-6D8A-F698-EE1110E5E9EB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28" name="Google Shape;79;p14">
              <a:extLst>
                <a:ext uri="{FF2B5EF4-FFF2-40B4-BE49-F238E27FC236}">
                  <a16:creationId xmlns:a16="http://schemas.microsoft.com/office/drawing/2014/main" id="{5892E032-0BAA-68BE-70E5-E43C94B74DD7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29" name="Google Shape;80;p14">
              <a:extLst>
                <a:ext uri="{FF2B5EF4-FFF2-40B4-BE49-F238E27FC236}">
                  <a16:creationId xmlns:a16="http://schemas.microsoft.com/office/drawing/2014/main" id="{C234925F-B71C-496E-FEF9-5CB4705D322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0" name="Google Shape;81;p14">
              <a:extLst>
                <a:ext uri="{FF2B5EF4-FFF2-40B4-BE49-F238E27FC236}">
                  <a16:creationId xmlns:a16="http://schemas.microsoft.com/office/drawing/2014/main" id="{EEBB89A6-8379-772D-19F6-39F75D287270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1" name="Google Shape;82;p14">
              <a:extLst>
                <a:ext uri="{FF2B5EF4-FFF2-40B4-BE49-F238E27FC236}">
                  <a16:creationId xmlns:a16="http://schemas.microsoft.com/office/drawing/2014/main" id="{26014D31-A059-2213-C922-3E029DFB539C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2" name="Google Shape;83;p14">
              <a:extLst>
                <a:ext uri="{FF2B5EF4-FFF2-40B4-BE49-F238E27FC236}">
                  <a16:creationId xmlns:a16="http://schemas.microsoft.com/office/drawing/2014/main" id="{29030505-17A3-7227-AC4B-F282FB7DDEA8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15</a:t>
              </a:r>
              <a:endParaRPr b="1" dirty="0"/>
            </a:p>
          </p:txBody>
        </p:sp>
        <p:sp>
          <p:nvSpPr>
            <p:cNvPr id="33" name="Google Shape;84;p14">
              <a:extLst>
                <a:ext uri="{FF2B5EF4-FFF2-40B4-BE49-F238E27FC236}">
                  <a16:creationId xmlns:a16="http://schemas.microsoft.com/office/drawing/2014/main" id="{BF452871-8301-6ED0-5770-6430F0D6341B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4" name="Google Shape;85;p14">
              <a:extLst>
                <a:ext uri="{FF2B5EF4-FFF2-40B4-BE49-F238E27FC236}">
                  <a16:creationId xmlns:a16="http://schemas.microsoft.com/office/drawing/2014/main" id="{F2170285-941B-D99B-5C84-701319DE23F0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5" name="Google Shape;86;p14">
              <a:extLst>
                <a:ext uri="{FF2B5EF4-FFF2-40B4-BE49-F238E27FC236}">
                  <a16:creationId xmlns:a16="http://schemas.microsoft.com/office/drawing/2014/main" id="{E4590AB2-4A9B-F010-5A58-BA53F3851A1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6" name="Google Shape;87;p14">
              <a:extLst>
                <a:ext uri="{FF2B5EF4-FFF2-40B4-BE49-F238E27FC236}">
                  <a16:creationId xmlns:a16="http://schemas.microsoft.com/office/drawing/2014/main" id="{6B954FE6-E0B3-F399-7779-7869DC89DF3E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7" name="Google Shape;88;p14">
              <a:extLst>
                <a:ext uri="{FF2B5EF4-FFF2-40B4-BE49-F238E27FC236}">
                  <a16:creationId xmlns:a16="http://schemas.microsoft.com/office/drawing/2014/main" id="{479CCC8C-11F2-FCD3-3351-F9898B478444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D2FDB0FF-2385-6D9D-9B44-6A140E24D042}"/>
              </a:ext>
            </a:extLst>
          </p:cNvPr>
          <p:cNvSpPr txBox="1"/>
          <p:nvPr/>
        </p:nvSpPr>
        <p:spPr>
          <a:xfrm>
            <a:off x="2016470" y="1237024"/>
            <a:ext cx="9165265" cy="28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tr-TR" sz="4800" b="0" i="0" u="none" strike="noStrike" dirty="0">
                <a:solidFill>
                  <a:srgbClr val="000000"/>
                </a:solidFill>
                <a:effectLst/>
              </a:rPr>
              <a:t>“Sokaktaki aç kediler, yalnızlığın türküsünü söylüyordu.” cümlesindeki söz sanatı nedir?</a:t>
            </a:r>
            <a:endParaRPr lang="tr-TR" sz="4800" b="0" dirty="0">
              <a:effectLst/>
            </a:endParaRPr>
          </a:p>
          <a:p>
            <a:br>
              <a:rPr lang="tr-TR" sz="1400" dirty="0"/>
            </a:br>
            <a:endParaRPr lang="tr-TR" sz="1400" dirty="0"/>
          </a:p>
        </p:txBody>
      </p:sp>
      <p:sp>
        <p:nvSpPr>
          <p:cNvPr id="38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CC002C8-A43F-5149-FF53-6EAFF53E5CB7}"/>
              </a:ext>
            </a:extLst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B58D8E-4B02-1409-1473-4EA4DCAB09C6}"/>
              </a:ext>
            </a:extLst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9983E433-7C7F-2D53-64C5-250D603C8389}"/>
              </a:ext>
            </a:extLst>
          </p:cNvPr>
          <p:cNvSpPr/>
          <p:nvPr/>
        </p:nvSpPr>
        <p:spPr>
          <a:xfrm>
            <a:off x="7969125" y="5046446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1E8B577F-FBB9-4216-B9B4-1E3DC07872E2}"/>
              </a:ext>
            </a:extLst>
          </p:cNvPr>
          <p:cNvCxnSpPr/>
          <p:nvPr/>
        </p:nvCxnSpPr>
        <p:spPr>
          <a:xfrm>
            <a:off x="3262583" y="4233483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ikdörtgen 42">
            <a:extLst>
              <a:ext uri="{FF2B5EF4-FFF2-40B4-BE49-F238E27FC236}">
                <a16:creationId xmlns:a16="http://schemas.microsoft.com/office/drawing/2014/main" id="{B7117455-49A8-2E23-A670-04220249C033}"/>
              </a:ext>
            </a:extLst>
          </p:cNvPr>
          <p:cNvSpPr/>
          <p:nvPr/>
        </p:nvSpPr>
        <p:spPr>
          <a:xfrm>
            <a:off x="513136" y="4936790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4" name="Düz Bağlayıcı 43">
            <a:extLst>
              <a:ext uri="{FF2B5EF4-FFF2-40B4-BE49-F238E27FC236}">
                <a16:creationId xmlns:a16="http://schemas.microsoft.com/office/drawing/2014/main" id="{9BBF2E1F-2881-EB33-9D8A-BB22428B50B5}"/>
              </a:ext>
            </a:extLst>
          </p:cNvPr>
          <p:cNvCxnSpPr/>
          <p:nvPr/>
        </p:nvCxnSpPr>
        <p:spPr>
          <a:xfrm>
            <a:off x="43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8BDDB964-2DD1-7B1E-BF53-67A351BD3BE1}"/>
              </a:ext>
            </a:extLst>
          </p:cNvPr>
          <p:cNvCxnSpPr/>
          <p:nvPr/>
        </p:nvCxnSpPr>
        <p:spPr>
          <a:xfrm>
            <a:off x="7951914" y="6044565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Dikdörtgen 45">
            <a:extLst>
              <a:ext uri="{FF2B5EF4-FFF2-40B4-BE49-F238E27FC236}">
                <a16:creationId xmlns:a16="http://schemas.microsoft.com/office/drawing/2014/main" id="{B454BEC0-CAB7-AAFF-FBBF-76BA395C6C67}"/>
              </a:ext>
            </a:extLst>
          </p:cNvPr>
          <p:cNvSpPr/>
          <p:nvPr/>
        </p:nvSpPr>
        <p:spPr>
          <a:xfrm>
            <a:off x="7352706" y="604594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7" name="Düz Bağlayıcı 46">
            <a:extLst>
              <a:ext uri="{FF2B5EF4-FFF2-40B4-BE49-F238E27FC236}">
                <a16:creationId xmlns:a16="http://schemas.microsoft.com/office/drawing/2014/main" id="{8FA3D809-D88D-64D7-D33C-97D2974E5579}"/>
              </a:ext>
            </a:extLst>
          </p:cNvPr>
          <p:cNvCxnSpPr/>
          <p:nvPr/>
        </p:nvCxnSpPr>
        <p:spPr>
          <a:xfrm>
            <a:off x="3262583" y="6044565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Dikdörtgen 47">
            <a:extLst>
              <a:ext uri="{FF2B5EF4-FFF2-40B4-BE49-F238E27FC236}">
                <a16:creationId xmlns:a16="http://schemas.microsoft.com/office/drawing/2014/main" id="{44066ADF-5C11-A365-0F82-744DA0D48649}"/>
              </a:ext>
            </a:extLst>
          </p:cNvPr>
          <p:cNvSpPr/>
          <p:nvPr/>
        </p:nvSpPr>
        <p:spPr>
          <a:xfrm>
            <a:off x="3247522" y="605432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37C5D2DF-3898-4A34-FF9A-6F6CE62F7612}"/>
              </a:ext>
            </a:extLst>
          </p:cNvPr>
          <p:cNvSpPr/>
          <p:nvPr/>
        </p:nvSpPr>
        <p:spPr>
          <a:xfrm>
            <a:off x="3262583" y="5047824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Yuvarlatılmış Dikdörtgen 19">
            <a:extLst>
              <a:ext uri="{FF2B5EF4-FFF2-40B4-BE49-F238E27FC236}">
                <a16:creationId xmlns:a16="http://schemas.microsoft.com/office/drawing/2014/main" id="{AA3FA579-B042-010D-09A2-045C234FA986}"/>
              </a:ext>
            </a:extLst>
          </p:cNvPr>
          <p:cNvSpPr/>
          <p:nvPr/>
        </p:nvSpPr>
        <p:spPr>
          <a:xfrm>
            <a:off x="9629808" y="4114673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2F1DD214-A7AD-7CB8-4C7A-21563BB2BA10}"/>
              </a:ext>
            </a:extLst>
          </p:cNvPr>
          <p:cNvSpPr/>
          <p:nvPr/>
        </p:nvSpPr>
        <p:spPr>
          <a:xfrm>
            <a:off x="4369125" y="504782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6DD0A93F-0B07-127B-96BC-EB87E47B1BB6}"/>
              </a:ext>
            </a:extLst>
          </p:cNvPr>
          <p:cNvSpPr/>
          <p:nvPr/>
        </p:nvSpPr>
        <p:spPr>
          <a:xfrm>
            <a:off x="745316" y="4960627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433EC9CD-B3E8-B276-56FF-00E99E996187}"/>
              </a:ext>
            </a:extLst>
          </p:cNvPr>
          <p:cNvSpPr/>
          <p:nvPr/>
        </p:nvSpPr>
        <p:spPr>
          <a:xfrm>
            <a:off x="512063" y="4068906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</p:spTree>
    <p:extLst>
      <p:ext uri="{BB962C8B-B14F-4D97-AF65-F5344CB8AC3E}">
        <p14:creationId xmlns:p14="http://schemas.microsoft.com/office/powerpoint/2010/main" val="27719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3" grpId="0"/>
      <p:bldP spid="49" grpId="0" animBg="1"/>
      <p:bldP spid="50" grpId="0" animBg="1"/>
      <p:bldP spid="51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3</a:t>
              </a:r>
              <a:endParaRPr b="1" dirty="0"/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2159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7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Kişileştirme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19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1C19E9-ED4D-5AE0-5D0D-7D7260065DFE}"/>
              </a:ext>
            </a:extLst>
          </p:cNvPr>
          <p:cNvSpPr txBox="1"/>
          <p:nvPr/>
        </p:nvSpPr>
        <p:spPr>
          <a:xfrm>
            <a:off x="2344036" y="1314064"/>
            <a:ext cx="92571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“Bebeğini uyutmak istediğini söyledi.” Bu cümlede uyutmak sözcüğü hangi anlamda kullanılmıştır?</a:t>
            </a:r>
            <a:endParaRPr lang="tr-TR" sz="4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F60A310-6B0C-088B-49AC-D9DB302BCEF0}"/>
              </a:ext>
            </a:extLst>
          </p:cNvPr>
          <p:cNvSpPr/>
          <p:nvPr/>
        </p:nvSpPr>
        <p:spPr>
          <a:xfrm>
            <a:off x="10362857" y="218897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8A905C4F-62F9-1D99-5FC9-F5B48BB0C85F}"/>
              </a:ext>
            </a:extLst>
          </p:cNvPr>
          <p:cNvGrpSpPr/>
          <p:nvPr/>
        </p:nvGrpSpPr>
        <p:grpSpPr>
          <a:xfrm>
            <a:off x="2954529" y="504918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08542EA1-A5EB-FA56-FC66-D01C9EE7C105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7" name="Google Shape;70;p14">
              <a:extLst>
                <a:ext uri="{FF2B5EF4-FFF2-40B4-BE49-F238E27FC236}">
                  <a16:creationId xmlns:a16="http://schemas.microsoft.com/office/drawing/2014/main" id="{715CE2D7-2953-F1E6-8C74-747296A160A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Google Shape;71;p14">
              <a:extLst>
                <a:ext uri="{FF2B5EF4-FFF2-40B4-BE49-F238E27FC236}">
                  <a16:creationId xmlns:a16="http://schemas.microsoft.com/office/drawing/2014/main" id="{A11C46CD-FCEB-57EA-D9D4-4FA5808DF14B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Google Shape;72;p14">
              <a:extLst>
                <a:ext uri="{FF2B5EF4-FFF2-40B4-BE49-F238E27FC236}">
                  <a16:creationId xmlns:a16="http://schemas.microsoft.com/office/drawing/2014/main" id="{0CEDB871-2214-32C7-A29E-4F3323FA5974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24" name="Google Shape;73;p14">
              <a:extLst>
                <a:ext uri="{FF2B5EF4-FFF2-40B4-BE49-F238E27FC236}">
                  <a16:creationId xmlns:a16="http://schemas.microsoft.com/office/drawing/2014/main" id="{091AF0CA-8031-931F-DBE1-8505BF1A166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5" name="Google Shape;74;p14">
              <a:extLst>
                <a:ext uri="{FF2B5EF4-FFF2-40B4-BE49-F238E27FC236}">
                  <a16:creationId xmlns:a16="http://schemas.microsoft.com/office/drawing/2014/main" id="{8CCB0ABF-A94E-5910-C8C2-C73D8B8E5B4A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6" name="Google Shape;75;p14">
              <a:extLst>
                <a:ext uri="{FF2B5EF4-FFF2-40B4-BE49-F238E27FC236}">
                  <a16:creationId xmlns:a16="http://schemas.microsoft.com/office/drawing/2014/main" id="{A284F50A-9818-DAFB-C548-AD4701975AAA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7" name="Google Shape;76;p14">
              <a:extLst>
                <a:ext uri="{FF2B5EF4-FFF2-40B4-BE49-F238E27FC236}">
                  <a16:creationId xmlns:a16="http://schemas.microsoft.com/office/drawing/2014/main" id="{D5A96F3E-B943-1BE6-0AF7-8F1199B30833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8" name="Google Shape;77;p14">
              <a:extLst>
                <a:ext uri="{FF2B5EF4-FFF2-40B4-BE49-F238E27FC236}">
                  <a16:creationId xmlns:a16="http://schemas.microsoft.com/office/drawing/2014/main" id="{E72321C4-00F2-6982-43B9-4049A7B2C03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29" name="Google Shape;78;p14">
              <a:extLst>
                <a:ext uri="{FF2B5EF4-FFF2-40B4-BE49-F238E27FC236}">
                  <a16:creationId xmlns:a16="http://schemas.microsoft.com/office/drawing/2014/main" id="{091903AE-6062-A91B-F426-B850D885F146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0" name="Google Shape;79;p14">
              <a:extLst>
                <a:ext uri="{FF2B5EF4-FFF2-40B4-BE49-F238E27FC236}">
                  <a16:creationId xmlns:a16="http://schemas.microsoft.com/office/drawing/2014/main" id="{8F55462B-EFCA-A24E-54F0-2B7C82D86C4F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1" name="Google Shape;80;p14">
              <a:extLst>
                <a:ext uri="{FF2B5EF4-FFF2-40B4-BE49-F238E27FC236}">
                  <a16:creationId xmlns:a16="http://schemas.microsoft.com/office/drawing/2014/main" id="{0A974C6F-BC18-2905-49C0-1F90612AA76C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2" name="Google Shape;81;p14">
              <a:extLst>
                <a:ext uri="{FF2B5EF4-FFF2-40B4-BE49-F238E27FC236}">
                  <a16:creationId xmlns:a16="http://schemas.microsoft.com/office/drawing/2014/main" id="{2CE52DC4-7582-9074-E4C7-2426DB077E37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33" name="Google Shape;82;p14">
              <a:extLst>
                <a:ext uri="{FF2B5EF4-FFF2-40B4-BE49-F238E27FC236}">
                  <a16:creationId xmlns:a16="http://schemas.microsoft.com/office/drawing/2014/main" id="{3F39DE3A-F288-5437-4996-55B5B5089503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4" name="Google Shape;83;p14">
              <a:extLst>
                <a:ext uri="{FF2B5EF4-FFF2-40B4-BE49-F238E27FC236}">
                  <a16:creationId xmlns:a16="http://schemas.microsoft.com/office/drawing/2014/main" id="{0399F509-B41C-013D-8FC3-2476DD837A0A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5" name="Google Shape;84;p14">
              <a:extLst>
                <a:ext uri="{FF2B5EF4-FFF2-40B4-BE49-F238E27FC236}">
                  <a16:creationId xmlns:a16="http://schemas.microsoft.com/office/drawing/2014/main" id="{AD090BF1-8A16-CE94-89B4-66B5EC15982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6" name="Google Shape;85;p14">
              <a:extLst>
                <a:ext uri="{FF2B5EF4-FFF2-40B4-BE49-F238E27FC236}">
                  <a16:creationId xmlns:a16="http://schemas.microsoft.com/office/drawing/2014/main" id="{63591EC9-51D2-E4A9-87AE-AA28BB2A3CB2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7" name="Google Shape;86;p14">
              <a:extLst>
                <a:ext uri="{FF2B5EF4-FFF2-40B4-BE49-F238E27FC236}">
                  <a16:creationId xmlns:a16="http://schemas.microsoft.com/office/drawing/2014/main" id="{1A48ADF4-62C3-56F6-3BF0-A39579DDD241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8" name="Google Shape;87;p14">
              <a:extLst>
                <a:ext uri="{FF2B5EF4-FFF2-40B4-BE49-F238E27FC236}">
                  <a16:creationId xmlns:a16="http://schemas.microsoft.com/office/drawing/2014/main" id="{D0E7C767-5AB2-5D57-BDDF-5E499CAC242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39" name="Google Shape;88;p14">
              <a:extLst>
                <a:ext uri="{FF2B5EF4-FFF2-40B4-BE49-F238E27FC236}">
                  <a16:creationId xmlns:a16="http://schemas.microsoft.com/office/drawing/2014/main" id="{B837E0E1-76D2-FE72-44AC-B1422C830B7D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40" name="Komut Düğmesi: İleri veya Sonraki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1E2FFF-BE84-20B4-C3EA-18724E9E976D}"/>
              </a:ext>
            </a:extLst>
          </p:cNvPr>
          <p:cNvSpPr/>
          <p:nvPr/>
        </p:nvSpPr>
        <p:spPr>
          <a:xfrm>
            <a:off x="11704620" y="6331506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Komut Düğmesi: Geri veya Önceki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DF6EB7-995A-D302-71BE-87B16348E8EE}"/>
              </a:ext>
            </a:extLst>
          </p:cNvPr>
          <p:cNvSpPr/>
          <p:nvPr/>
        </p:nvSpPr>
        <p:spPr>
          <a:xfrm>
            <a:off x="11172775" y="6332314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914561CF-7473-B8F8-A48B-17C243794650}"/>
              </a:ext>
            </a:extLst>
          </p:cNvPr>
          <p:cNvSpPr/>
          <p:nvPr/>
        </p:nvSpPr>
        <p:spPr>
          <a:xfrm>
            <a:off x="8160511" y="5265343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5AD6B788-8EF0-4E67-43DE-76EF13A6225C}"/>
              </a:ext>
            </a:extLst>
          </p:cNvPr>
          <p:cNvCxnSpPr/>
          <p:nvPr/>
        </p:nvCxnSpPr>
        <p:spPr>
          <a:xfrm>
            <a:off x="3453969" y="4452380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kdörtgen 43">
            <a:extLst>
              <a:ext uri="{FF2B5EF4-FFF2-40B4-BE49-F238E27FC236}">
                <a16:creationId xmlns:a16="http://schemas.microsoft.com/office/drawing/2014/main" id="{F30DCC47-33DC-44C6-57FA-11D74C689221}"/>
              </a:ext>
            </a:extLst>
          </p:cNvPr>
          <p:cNvSpPr/>
          <p:nvPr/>
        </p:nvSpPr>
        <p:spPr>
          <a:xfrm>
            <a:off x="704522" y="5155687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5" name="Düz Bağlayıcı 44">
            <a:extLst>
              <a:ext uri="{FF2B5EF4-FFF2-40B4-BE49-F238E27FC236}">
                <a16:creationId xmlns:a16="http://schemas.microsoft.com/office/drawing/2014/main" id="{5E069283-77B1-75BE-66D8-F1924A5289AE}"/>
              </a:ext>
            </a:extLst>
          </p:cNvPr>
          <p:cNvCxnSpPr/>
          <p:nvPr/>
        </p:nvCxnSpPr>
        <p:spPr>
          <a:xfrm>
            <a:off x="45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Düz Bağlayıcı 45">
            <a:extLst>
              <a:ext uri="{FF2B5EF4-FFF2-40B4-BE49-F238E27FC236}">
                <a16:creationId xmlns:a16="http://schemas.microsoft.com/office/drawing/2014/main" id="{8CE1FA62-A4EA-919A-E72F-2CB13A675A11}"/>
              </a:ext>
            </a:extLst>
          </p:cNvPr>
          <p:cNvCxnSpPr/>
          <p:nvPr/>
        </p:nvCxnSpPr>
        <p:spPr>
          <a:xfrm>
            <a:off x="8143300" y="6263462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Dikdörtgen 46">
            <a:extLst>
              <a:ext uri="{FF2B5EF4-FFF2-40B4-BE49-F238E27FC236}">
                <a16:creationId xmlns:a16="http://schemas.microsoft.com/office/drawing/2014/main" id="{016E0859-242C-44E0-3B76-0EECD5F70EF9}"/>
              </a:ext>
            </a:extLst>
          </p:cNvPr>
          <p:cNvSpPr/>
          <p:nvPr/>
        </p:nvSpPr>
        <p:spPr>
          <a:xfrm>
            <a:off x="7544092" y="6264840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Düz Bağlayıcı 47">
            <a:extLst>
              <a:ext uri="{FF2B5EF4-FFF2-40B4-BE49-F238E27FC236}">
                <a16:creationId xmlns:a16="http://schemas.microsoft.com/office/drawing/2014/main" id="{B07E3E3D-F966-FC60-32EB-7C600F056CDD}"/>
              </a:ext>
            </a:extLst>
          </p:cNvPr>
          <p:cNvCxnSpPr/>
          <p:nvPr/>
        </p:nvCxnSpPr>
        <p:spPr>
          <a:xfrm>
            <a:off x="3453969" y="6263462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Dikdörtgen 48">
            <a:extLst>
              <a:ext uri="{FF2B5EF4-FFF2-40B4-BE49-F238E27FC236}">
                <a16:creationId xmlns:a16="http://schemas.microsoft.com/office/drawing/2014/main" id="{604B9393-A574-7709-9B44-ECD1080AFD99}"/>
              </a:ext>
            </a:extLst>
          </p:cNvPr>
          <p:cNvSpPr/>
          <p:nvPr/>
        </p:nvSpPr>
        <p:spPr>
          <a:xfrm>
            <a:off x="3438908" y="6273225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Dikdörtgen 49">
            <a:extLst>
              <a:ext uri="{FF2B5EF4-FFF2-40B4-BE49-F238E27FC236}">
                <a16:creationId xmlns:a16="http://schemas.microsoft.com/office/drawing/2014/main" id="{7EDFE160-533C-B6E0-C2CB-116AA2E013B4}"/>
              </a:ext>
            </a:extLst>
          </p:cNvPr>
          <p:cNvSpPr/>
          <p:nvPr/>
        </p:nvSpPr>
        <p:spPr>
          <a:xfrm>
            <a:off x="3453969" y="5266721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" name="Yuvarlatılmış Dikdörtgen 19">
            <a:extLst>
              <a:ext uri="{FF2B5EF4-FFF2-40B4-BE49-F238E27FC236}">
                <a16:creationId xmlns:a16="http://schemas.microsoft.com/office/drawing/2014/main" id="{DC7CD252-9639-959F-5265-D5C00A266D4A}"/>
              </a:ext>
            </a:extLst>
          </p:cNvPr>
          <p:cNvSpPr/>
          <p:nvPr/>
        </p:nvSpPr>
        <p:spPr>
          <a:xfrm>
            <a:off x="9821194" y="4333570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43A6F588-BE86-5F9D-B96E-B9856A330FF3}"/>
              </a:ext>
            </a:extLst>
          </p:cNvPr>
          <p:cNvSpPr/>
          <p:nvPr/>
        </p:nvSpPr>
        <p:spPr>
          <a:xfrm>
            <a:off x="4560511" y="5266720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53A2DA61-F7F8-D271-9DE2-7AA680C170FF}"/>
              </a:ext>
            </a:extLst>
          </p:cNvPr>
          <p:cNvSpPr/>
          <p:nvPr/>
        </p:nvSpPr>
        <p:spPr>
          <a:xfrm>
            <a:off x="936702" y="5179524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D64E5EE2-2159-C7B8-C7C6-01BA1667CCC3}"/>
              </a:ext>
            </a:extLst>
          </p:cNvPr>
          <p:cNvSpPr/>
          <p:nvPr/>
        </p:nvSpPr>
        <p:spPr>
          <a:xfrm>
            <a:off x="703449" y="4287803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</p:spTree>
    <p:extLst>
      <p:ext uri="{BB962C8B-B14F-4D97-AF65-F5344CB8AC3E}">
        <p14:creationId xmlns:p14="http://schemas.microsoft.com/office/powerpoint/2010/main" val="35691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 animBg="1"/>
      <p:bldP spid="44" grpId="0"/>
      <p:bldP spid="50" grpId="0" animBg="1"/>
      <p:bldP spid="51" grpId="0" animBg="1"/>
      <p:bldP spid="5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bulut, resim, gökyüzü, manzara içeren bir resim&#10;&#10;Açıklama otomatik olarak oluşturuldu">
            <a:extLst>
              <a:ext uri="{FF2B5EF4-FFF2-40B4-BE49-F238E27FC236}">
                <a16:creationId xmlns:a16="http://schemas.microsoft.com/office/drawing/2014/main" id="{2FC86E2F-B7B5-EBC8-2190-49D72BB7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53C6FD9-9316-9E9E-564F-509A0BCBF26A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TÜRKÇE</a:t>
            </a:r>
          </a:p>
        </p:txBody>
      </p:sp>
      <p:grpSp>
        <p:nvGrpSpPr>
          <p:cNvPr id="6" name="Google Shape;68;p14">
            <a:extLst>
              <a:ext uri="{FF2B5EF4-FFF2-40B4-BE49-F238E27FC236}">
                <a16:creationId xmlns:a16="http://schemas.microsoft.com/office/drawing/2014/main" id="{3D43D0AC-4C94-366B-EA0B-1AE445DA3DAD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7" name="Google Shape;69;p14">
              <a:extLst>
                <a:ext uri="{FF2B5EF4-FFF2-40B4-BE49-F238E27FC236}">
                  <a16:creationId xmlns:a16="http://schemas.microsoft.com/office/drawing/2014/main" id="{435AA420-7E6F-92B9-D58F-660AC7976FB2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8" name="Google Shape;70;p14">
              <a:extLst>
                <a:ext uri="{FF2B5EF4-FFF2-40B4-BE49-F238E27FC236}">
                  <a16:creationId xmlns:a16="http://schemas.microsoft.com/office/drawing/2014/main" id="{E3D27FAC-C78A-D06F-D7F7-4391C7E4A9C9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71;p14">
              <a:extLst>
                <a:ext uri="{FF2B5EF4-FFF2-40B4-BE49-F238E27FC236}">
                  <a16:creationId xmlns:a16="http://schemas.microsoft.com/office/drawing/2014/main" id="{A6078766-6526-BA59-476B-C2CD10FCDDE0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Google Shape;72;p14">
              <a:extLst>
                <a:ext uri="{FF2B5EF4-FFF2-40B4-BE49-F238E27FC236}">
                  <a16:creationId xmlns:a16="http://schemas.microsoft.com/office/drawing/2014/main" id="{E538DDDB-1CD6-14E7-785A-4A9856550B4E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4</a:t>
              </a:r>
              <a:endParaRPr b="1"/>
            </a:p>
          </p:txBody>
        </p:sp>
        <p:sp>
          <p:nvSpPr>
            <p:cNvPr id="11" name="Google Shape;73;p14">
              <a:extLst>
                <a:ext uri="{FF2B5EF4-FFF2-40B4-BE49-F238E27FC236}">
                  <a16:creationId xmlns:a16="http://schemas.microsoft.com/office/drawing/2014/main" id="{BA1BB987-66B9-971C-801B-80946954F684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12" name="Google Shape;74;p14">
              <a:extLst>
                <a:ext uri="{FF2B5EF4-FFF2-40B4-BE49-F238E27FC236}">
                  <a16:creationId xmlns:a16="http://schemas.microsoft.com/office/drawing/2014/main" id="{3CF92E88-C0BD-D305-BEAB-B31C17FE2042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13" name="Google Shape;75;p14">
              <a:extLst>
                <a:ext uri="{FF2B5EF4-FFF2-40B4-BE49-F238E27FC236}">
                  <a16:creationId xmlns:a16="http://schemas.microsoft.com/office/drawing/2014/main" id="{6FA81B4D-06B1-BD8F-47B2-DEF4DAB410A3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14" name="Google Shape;76;p14">
              <a:extLst>
                <a:ext uri="{FF2B5EF4-FFF2-40B4-BE49-F238E27FC236}">
                  <a16:creationId xmlns:a16="http://schemas.microsoft.com/office/drawing/2014/main" id="{35CF6F69-E7DF-72AE-B215-6A6001A79CDE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15" name="Google Shape;77;p14">
              <a:extLst>
                <a:ext uri="{FF2B5EF4-FFF2-40B4-BE49-F238E27FC236}">
                  <a16:creationId xmlns:a16="http://schemas.microsoft.com/office/drawing/2014/main" id="{3DBF1F6A-758D-EE4E-BB54-E103C72B7D88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16" name="Google Shape;78;p14">
              <a:extLst>
                <a:ext uri="{FF2B5EF4-FFF2-40B4-BE49-F238E27FC236}">
                  <a16:creationId xmlns:a16="http://schemas.microsoft.com/office/drawing/2014/main" id="{E31E836B-9114-81A4-75A1-D965D3C6EA3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17" name="Google Shape;79;p14">
              <a:extLst>
                <a:ext uri="{FF2B5EF4-FFF2-40B4-BE49-F238E27FC236}">
                  <a16:creationId xmlns:a16="http://schemas.microsoft.com/office/drawing/2014/main" id="{54605A45-F23D-F26B-4841-7D3C4C2104E5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18" name="Google Shape;80;p14">
              <a:extLst>
                <a:ext uri="{FF2B5EF4-FFF2-40B4-BE49-F238E27FC236}">
                  <a16:creationId xmlns:a16="http://schemas.microsoft.com/office/drawing/2014/main" id="{CBE3794E-64F4-6082-64F7-539677FA29B7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19" name="Google Shape;81;p14">
              <a:extLst>
                <a:ext uri="{FF2B5EF4-FFF2-40B4-BE49-F238E27FC236}">
                  <a16:creationId xmlns:a16="http://schemas.microsoft.com/office/drawing/2014/main" id="{6B4AFDB2-6341-01ED-A28D-914F07B596E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13</a:t>
              </a:r>
              <a:endParaRPr b="1"/>
            </a:p>
          </p:txBody>
        </p:sp>
        <p:sp>
          <p:nvSpPr>
            <p:cNvPr id="20" name="Google Shape;82;p14">
              <a:extLst>
                <a:ext uri="{FF2B5EF4-FFF2-40B4-BE49-F238E27FC236}">
                  <a16:creationId xmlns:a16="http://schemas.microsoft.com/office/drawing/2014/main" id="{710BF3AE-30D7-0219-18D9-A00C0B9A2F25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21" name="Google Shape;83;p14">
              <a:extLst>
                <a:ext uri="{FF2B5EF4-FFF2-40B4-BE49-F238E27FC236}">
                  <a16:creationId xmlns:a16="http://schemas.microsoft.com/office/drawing/2014/main" id="{0E75F473-7EF6-39E3-3C2F-444E3C5A72F5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22" name="Google Shape;84;p14">
              <a:extLst>
                <a:ext uri="{FF2B5EF4-FFF2-40B4-BE49-F238E27FC236}">
                  <a16:creationId xmlns:a16="http://schemas.microsoft.com/office/drawing/2014/main" id="{8268DF95-14C1-813D-5989-DF393C073DA9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23" name="Google Shape;85;p14">
              <a:extLst>
                <a:ext uri="{FF2B5EF4-FFF2-40B4-BE49-F238E27FC236}">
                  <a16:creationId xmlns:a16="http://schemas.microsoft.com/office/drawing/2014/main" id="{31F57775-7C76-C693-BD1D-7B092BF5A4AD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24" name="Google Shape;86;p14">
              <a:extLst>
                <a:ext uri="{FF2B5EF4-FFF2-40B4-BE49-F238E27FC236}">
                  <a16:creationId xmlns:a16="http://schemas.microsoft.com/office/drawing/2014/main" id="{AA8551B5-E35D-CB11-66DD-3D04B1BA9245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25" name="Google Shape;87;p14">
              <a:extLst>
                <a:ext uri="{FF2B5EF4-FFF2-40B4-BE49-F238E27FC236}">
                  <a16:creationId xmlns:a16="http://schemas.microsoft.com/office/drawing/2014/main" id="{CC1BAFCA-607B-78B4-F264-E3B65445335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26" name="Google Shape;88;p14">
              <a:extLst>
                <a:ext uri="{FF2B5EF4-FFF2-40B4-BE49-F238E27FC236}">
                  <a16:creationId xmlns:a16="http://schemas.microsoft.com/office/drawing/2014/main" id="{686AC384-25E4-C0CA-F2CC-DD8513BD82AC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  <p:sp>
        <p:nvSpPr>
          <p:cNvPr id="28" name="Komut Düğmesi: İleri veya Sonraki 27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Komut Düğmesi: Geri veya Önceki 28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0" y="1614791"/>
            <a:ext cx="121920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tr-TR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DOĞRU CEVAP</a:t>
            </a:r>
          </a:p>
          <a:p>
            <a:pPr lvl="0" algn="ctr"/>
            <a:r>
              <a:rPr lang="tr-TR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Gerçek anlamda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50825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913234" y="4951051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3206692" y="4138088"/>
            <a:ext cx="0" cy="246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22819" y="4070797"/>
            <a:ext cx="260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SÜRENİZ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57245" y="4841395"/>
            <a:ext cx="2337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Saniye</a:t>
            </a:r>
            <a:endParaRPr lang="tr-TR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4296023" y="5949170"/>
            <a:ext cx="360000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896023" y="5949170"/>
            <a:ext cx="36000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7296815" y="5950548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3206692" y="5949170"/>
            <a:ext cx="10865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3191631" y="5958933"/>
            <a:ext cx="1204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 </a:t>
            </a:r>
            <a:r>
              <a:rPr lang="tr-T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</a:t>
            </a:r>
            <a:endParaRPr lang="tr-T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206692" y="4952429"/>
            <a:ext cx="1080000" cy="748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Yuvarlatılmış Dikdörtgen 19"/>
          <p:cNvSpPr/>
          <p:nvPr/>
        </p:nvSpPr>
        <p:spPr>
          <a:xfrm>
            <a:off x="9573917" y="4019278"/>
            <a:ext cx="1922106" cy="5598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BAŞLAT</a:t>
            </a:r>
          </a:p>
        </p:txBody>
      </p:sp>
      <p:sp>
        <p:nvSpPr>
          <p:cNvPr id="21" name="Komut Düğmesi: İleri veya Sonraki 20">
            <a:hlinkClick r:id="" action="ppaction://hlinkshowjump?jump=nextslide" highlightClick="1"/>
          </p:cNvPr>
          <p:cNvSpPr/>
          <p:nvPr/>
        </p:nvSpPr>
        <p:spPr>
          <a:xfrm>
            <a:off x="11513234" y="6112609"/>
            <a:ext cx="429208" cy="429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Komut Düğmesi: Geri veya Önceki 21">
            <a:hlinkClick r:id="" action="ppaction://hlinkshowjump?jump=previousslide" highlightClick="1"/>
          </p:cNvPr>
          <p:cNvSpPr/>
          <p:nvPr/>
        </p:nvSpPr>
        <p:spPr>
          <a:xfrm>
            <a:off x="10981389" y="6113417"/>
            <a:ext cx="428400" cy="428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4313234" y="4952428"/>
            <a:ext cx="3600000" cy="7489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689425" y="4865232"/>
            <a:ext cx="159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BİTTİ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032D64F-2B18-6288-4FF4-7AC7D97A21EA}"/>
              </a:ext>
            </a:extLst>
          </p:cNvPr>
          <p:cNvSpPr txBox="1"/>
          <p:nvPr/>
        </p:nvSpPr>
        <p:spPr>
          <a:xfrm>
            <a:off x="2590799" y="1253339"/>
            <a:ext cx="764857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Bir kumaşı 7 parçaya 6 dakikada </a:t>
            </a:r>
            <a:r>
              <a:rPr lang="tr-TR" sz="4800" b="0" i="0" u="none" strike="noStrike" dirty="0">
                <a:solidFill>
                  <a:srgbClr val="000000"/>
                </a:solidFill>
                <a:effectLst/>
              </a:rPr>
              <a:t>ayıran</a:t>
            </a:r>
            <a:r>
              <a:rPr lang="tr-TR" sz="4400" b="0" i="0" u="none" strike="noStrike" dirty="0">
                <a:solidFill>
                  <a:srgbClr val="000000"/>
                </a:solidFill>
                <a:effectLst/>
              </a:rPr>
              <a:t> bir terzi, aynı kumaşı 3 parçaya kaç dakikada ayırır?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AE8B1D9A-D3E1-953A-20F4-0B8C9CFD45AD}"/>
              </a:ext>
            </a:extLst>
          </p:cNvPr>
          <p:cNvSpPr/>
          <p:nvPr/>
        </p:nvSpPr>
        <p:spPr>
          <a:xfrm>
            <a:off x="10171471" y="0"/>
            <a:ext cx="2020529" cy="4793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MATEMATİK</a:t>
            </a:r>
          </a:p>
        </p:txBody>
      </p:sp>
      <p:grpSp>
        <p:nvGrpSpPr>
          <p:cNvPr id="9" name="Google Shape;68;p14">
            <a:extLst>
              <a:ext uri="{FF2B5EF4-FFF2-40B4-BE49-F238E27FC236}">
                <a16:creationId xmlns:a16="http://schemas.microsoft.com/office/drawing/2014/main" id="{61E3C1FC-520A-C665-7929-CC65C0DD364F}"/>
              </a:ext>
            </a:extLst>
          </p:cNvPr>
          <p:cNvGrpSpPr/>
          <p:nvPr/>
        </p:nvGrpSpPr>
        <p:grpSpPr>
          <a:xfrm>
            <a:off x="2763143" y="286021"/>
            <a:ext cx="6665714" cy="621025"/>
            <a:chOff x="1239137" y="110175"/>
            <a:chExt cx="6665714" cy="621025"/>
          </a:xfrm>
        </p:grpSpPr>
        <p:sp>
          <p:nvSpPr>
            <p:cNvPr id="13" name="Google Shape;69;p14">
              <a:extLst>
                <a:ext uri="{FF2B5EF4-FFF2-40B4-BE49-F238E27FC236}">
                  <a16:creationId xmlns:a16="http://schemas.microsoft.com/office/drawing/2014/main" id="{A5821E2F-E44C-6EBE-85CC-6750D27B6AAA}"/>
                </a:ext>
              </a:extLst>
            </p:cNvPr>
            <p:cNvSpPr/>
            <p:nvPr/>
          </p:nvSpPr>
          <p:spPr>
            <a:xfrm>
              <a:off x="123914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lt1"/>
                  </a:solidFill>
                </a:rPr>
                <a:t>1</a:t>
              </a:r>
              <a:endParaRPr b="1">
                <a:solidFill>
                  <a:schemeClr val="lt1"/>
                </a:solidFill>
              </a:endParaRPr>
            </a:p>
          </p:txBody>
        </p:sp>
        <p:sp>
          <p:nvSpPr>
            <p:cNvPr id="18" name="Google Shape;70;p14">
              <a:extLst>
                <a:ext uri="{FF2B5EF4-FFF2-40B4-BE49-F238E27FC236}">
                  <a16:creationId xmlns:a16="http://schemas.microsoft.com/office/drawing/2014/main" id="{0520A300-0916-9FA1-A24E-895367FCB514}"/>
                </a:ext>
              </a:extLst>
            </p:cNvPr>
            <p:cNvSpPr/>
            <p:nvPr/>
          </p:nvSpPr>
          <p:spPr>
            <a:xfrm>
              <a:off x="192034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Google Shape;71;p14">
              <a:extLst>
                <a:ext uri="{FF2B5EF4-FFF2-40B4-BE49-F238E27FC236}">
                  <a16:creationId xmlns:a16="http://schemas.microsoft.com/office/drawing/2014/main" id="{F58AAD11-017A-0B0B-8564-30AD13A4C211}"/>
                </a:ext>
              </a:extLst>
            </p:cNvPr>
            <p:cNvSpPr/>
            <p:nvPr/>
          </p:nvSpPr>
          <p:spPr>
            <a:xfrm>
              <a:off x="260153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Google Shape;72;p14">
              <a:extLst>
                <a:ext uri="{FF2B5EF4-FFF2-40B4-BE49-F238E27FC236}">
                  <a16:creationId xmlns:a16="http://schemas.microsoft.com/office/drawing/2014/main" id="{42760005-E798-B2C3-83CE-C797BEC01D06}"/>
                </a:ext>
              </a:extLst>
            </p:cNvPr>
            <p:cNvSpPr/>
            <p:nvPr/>
          </p:nvSpPr>
          <p:spPr>
            <a:xfrm>
              <a:off x="3282733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bg1"/>
                  </a:solidFill>
                </a:rPr>
                <a:t>4</a:t>
              </a:r>
              <a:endParaRPr b="1">
                <a:solidFill>
                  <a:schemeClr val="bg1"/>
                </a:solidFill>
              </a:endParaRPr>
            </a:p>
          </p:txBody>
        </p:sp>
        <p:sp>
          <p:nvSpPr>
            <p:cNvPr id="25" name="Google Shape;73;p14">
              <a:extLst>
                <a:ext uri="{FF2B5EF4-FFF2-40B4-BE49-F238E27FC236}">
                  <a16:creationId xmlns:a16="http://schemas.microsoft.com/office/drawing/2014/main" id="{750E8796-C295-0676-C82B-8D2FC4DE366A}"/>
                </a:ext>
              </a:extLst>
            </p:cNvPr>
            <p:cNvSpPr/>
            <p:nvPr/>
          </p:nvSpPr>
          <p:spPr>
            <a:xfrm>
              <a:off x="396392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5</a:t>
              </a:r>
              <a:endParaRPr b="1"/>
            </a:p>
          </p:txBody>
        </p:sp>
        <p:sp>
          <p:nvSpPr>
            <p:cNvPr id="26" name="Google Shape;74;p14">
              <a:extLst>
                <a:ext uri="{FF2B5EF4-FFF2-40B4-BE49-F238E27FC236}">
                  <a16:creationId xmlns:a16="http://schemas.microsoft.com/office/drawing/2014/main" id="{016CC057-D3DF-8442-F88E-0546FF48BF95}"/>
                </a:ext>
              </a:extLst>
            </p:cNvPr>
            <p:cNvSpPr/>
            <p:nvPr/>
          </p:nvSpPr>
          <p:spPr>
            <a:xfrm>
              <a:off x="4645126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6</a:t>
              </a:r>
              <a:endParaRPr b="1"/>
            </a:p>
          </p:txBody>
        </p:sp>
        <p:sp>
          <p:nvSpPr>
            <p:cNvPr id="27" name="Google Shape;75;p14">
              <a:extLst>
                <a:ext uri="{FF2B5EF4-FFF2-40B4-BE49-F238E27FC236}">
                  <a16:creationId xmlns:a16="http://schemas.microsoft.com/office/drawing/2014/main" id="{FA59E549-CE74-3C70-367B-0DD9E173DD8B}"/>
                </a:ext>
              </a:extLst>
            </p:cNvPr>
            <p:cNvSpPr/>
            <p:nvPr/>
          </p:nvSpPr>
          <p:spPr>
            <a:xfrm>
              <a:off x="5326322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7</a:t>
              </a:r>
              <a:endParaRPr b="1"/>
            </a:p>
          </p:txBody>
        </p:sp>
        <p:sp>
          <p:nvSpPr>
            <p:cNvPr id="28" name="Google Shape;76;p14">
              <a:extLst>
                <a:ext uri="{FF2B5EF4-FFF2-40B4-BE49-F238E27FC236}">
                  <a16:creationId xmlns:a16="http://schemas.microsoft.com/office/drawing/2014/main" id="{3490C400-AE86-D374-9318-671FDCC64987}"/>
                </a:ext>
              </a:extLst>
            </p:cNvPr>
            <p:cNvSpPr/>
            <p:nvPr/>
          </p:nvSpPr>
          <p:spPr>
            <a:xfrm>
              <a:off x="6007519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8</a:t>
              </a:r>
              <a:endParaRPr b="1"/>
            </a:p>
          </p:txBody>
        </p:sp>
        <p:sp>
          <p:nvSpPr>
            <p:cNvPr id="29" name="Google Shape;77;p14">
              <a:extLst>
                <a:ext uri="{FF2B5EF4-FFF2-40B4-BE49-F238E27FC236}">
                  <a16:creationId xmlns:a16="http://schemas.microsoft.com/office/drawing/2014/main" id="{3A4B5033-5137-F322-ECB5-14561BB8216A}"/>
                </a:ext>
              </a:extLst>
            </p:cNvPr>
            <p:cNvSpPr/>
            <p:nvPr/>
          </p:nvSpPr>
          <p:spPr>
            <a:xfrm>
              <a:off x="6688754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9</a:t>
              </a:r>
              <a:endParaRPr b="1"/>
            </a:p>
          </p:txBody>
        </p:sp>
        <p:sp>
          <p:nvSpPr>
            <p:cNvPr id="30" name="Google Shape;78;p14">
              <a:extLst>
                <a:ext uri="{FF2B5EF4-FFF2-40B4-BE49-F238E27FC236}">
                  <a16:creationId xmlns:a16="http://schemas.microsoft.com/office/drawing/2014/main" id="{00C6881E-538B-A3D1-0E95-5EA5FB567EFE}"/>
                </a:ext>
              </a:extLst>
            </p:cNvPr>
            <p:cNvSpPr/>
            <p:nvPr/>
          </p:nvSpPr>
          <p:spPr>
            <a:xfrm>
              <a:off x="7369950" y="110175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10</a:t>
              </a:r>
              <a:endParaRPr b="1"/>
            </a:p>
          </p:txBody>
        </p:sp>
        <p:sp>
          <p:nvSpPr>
            <p:cNvPr id="31" name="Google Shape;79;p14">
              <a:extLst>
                <a:ext uri="{FF2B5EF4-FFF2-40B4-BE49-F238E27FC236}">
                  <a16:creationId xmlns:a16="http://schemas.microsoft.com/office/drawing/2014/main" id="{3998FB3D-57B7-E9FF-917F-7F8A5A13351E}"/>
                </a:ext>
              </a:extLst>
            </p:cNvPr>
            <p:cNvSpPr/>
            <p:nvPr/>
          </p:nvSpPr>
          <p:spPr>
            <a:xfrm>
              <a:off x="1239137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11</a:t>
              </a:r>
              <a:endParaRPr b="1"/>
            </a:p>
          </p:txBody>
        </p:sp>
        <p:sp>
          <p:nvSpPr>
            <p:cNvPr id="32" name="Google Shape;80;p14">
              <a:extLst>
                <a:ext uri="{FF2B5EF4-FFF2-40B4-BE49-F238E27FC236}">
                  <a16:creationId xmlns:a16="http://schemas.microsoft.com/office/drawing/2014/main" id="{44A5420C-BE73-329A-61BB-0EF902BF71FD}"/>
                </a:ext>
              </a:extLst>
            </p:cNvPr>
            <p:cNvSpPr/>
            <p:nvPr/>
          </p:nvSpPr>
          <p:spPr>
            <a:xfrm>
              <a:off x="192033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12</a:t>
              </a:r>
              <a:endParaRPr b="1"/>
            </a:p>
          </p:txBody>
        </p:sp>
        <p:sp>
          <p:nvSpPr>
            <p:cNvPr id="33" name="Google Shape;81;p14">
              <a:extLst>
                <a:ext uri="{FF2B5EF4-FFF2-40B4-BE49-F238E27FC236}">
                  <a16:creationId xmlns:a16="http://schemas.microsoft.com/office/drawing/2014/main" id="{18C77AC0-33C3-0ADC-B5CD-E5E46F32F614}"/>
                </a:ext>
              </a:extLst>
            </p:cNvPr>
            <p:cNvSpPr/>
            <p:nvPr/>
          </p:nvSpPr>
          <p:spPr>
            <a:xfrm>
              <a:off x="2601530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/>
                <a:t>13</a:t>
              </a:r>
              <a:endParaRPr b="1" dirty="0"/>
            </a:p>
          </p:txBody>
        </p:sp>
        <p:sp>
          <p:nvSpPr>
            <p:cNvPr id="34" name="Google Shape;82;p14">
              <a:extLst>
                <a:ext uri="{FF2B5EF4-FFF2-40B4-BE49-F238E27FC236}">
                  <a16:creationId xmlns:a16="http://schemas.microsoft.com/office/drawing/2014/main" id="{F12E3525-CD2F-A1FA-377A-F5D198ACD338}"/>
                </a:ext>
              </a:extLst>
            </p:cNvPr>
            <p:cNvSpPr/>
            <p:nvPr/>
          </p:nvSpPr>
          <p:spPr>
            <a:xfrm>
              <a:off x="3282726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14</a:t>
              </a:r>
              <a:endParaRPr b="1"/>
            </a:p>
          </p:txBody>
        </p:sp>
        <p:sp>
          <p:nvSpPr>
            <p:cNvPr id="35" name="Google Shape;83;p14">
              <a:extLst>
                <a:ext uri="{FF2B5EF4-FFF2-40B4-BE49-F238E27FC236}">
                  <a16:creationId xmlns:a16="http://schemas.microsoft.com/office/drawing/2014/main" id="{7276CAE8-B2C7-FC7D-BFAC-938B4BCD3BF9}"/>
                </a:ext>
              </a:extLst>
            </p:cNvPr>
            <p:cNvSpPr/>
            <p:nvPr/>
          </p:nvSpPr>
          <p:spPr>
            <a:xfrm>
              <a:off x="3963923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15</a:t>
              </a:r>
              <a:endParaRPr b="1"/>
            </a:p>
          </p:txBody>
        </p:sp>
        <p:sp>
          <p:nvSpPr>
            <p:cNvPr id="36" name="Google Shape;84;p14">
              <a:extLst>
                <a:ext uri="{FF2B5EF4-FFF2-40B4-BE49-F238E27FC236}">
                  <a16:creationId xmlns:a16="http://schemas.microsoft.com/office/drawing/2014/main" id="{7B1E5830-9E9F-7542-7501-AE144DCB0882}"/>
                </a:ext>
              </a:extLst>
            </p:cNvPr>
            <p:cNvSpPr/>
            <p:nvPr/>
          </p:nvSpPr>
          <p:spPr>
            <a:xfrm>
              <a:off x="4645119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16</a:t>
              </a:r>
              <a:endParaRPr b="1"/>
            </a:p>
          </p:txBody>
        </p:sp>
        <p:sp>
          <p:nvSpPr>
            <p:cNvPr id="37" name="Google Shape;85;p14">
              <a:extLst>
                <a:ext uri="{FF2B5EF4-FFF2-40B4-BE49-F238E27FC236}">
                  <a16:creationId xmlns:a16="http://schemas.microsoft.com/office/drawing/2014/main" id="{BF6A3918-B7ED-5EFF-93A2-ECB787C271FF}"/>
                </a:ext>
              </a:extLst>
            </p:cNvPr>
            <p:cNvSpPr/>
            <p:nvPr/>
          </p:nvSpPr>
          <p:spPr>
            <a:xfrm>
              <a:off x="532634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17</a:t>
              </a:r>
              <a:endParaRPr b="1"/>
            </a:p>
          </p:txBody>
        </p:sp>
        <p:sp>
          <p:nvSpPr>
            <p:cNvPr id="38" name="Google Shape;86;p14">
              <a:extLst>
                <a:ext uri="{FF2B5EF4-FFF2-40B4-BE49-F238E27FC236}">
                  <a16:creationId xmlns:a16="http://schemas.microsoft.com/office/drawing/2014/main" id="{BC84BA8E-CF28-764E-48A0-C9F7AD0A031E}"/>
                </a:ext>
              </a:extLst>
            </p:cNvPr>
            <p:cNvSpPr/>
            <p:nvPr/>
          </p:nvSpPr>
          <p:spPr>
            <a:xfrm>
              <a:off x="6007538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18</a:t>
              </a:r>
              <a:endParaRPr b="1"/>
            </a:p>
          </p:txBody>
        </p:sp>
        <p:sp>
          <p:nvSpPr>
            <p:cNvPr id="39" name="Google Shape;87;p14">
              <a:extLst>
                <a:ext uri="{FF2B5EF4-FFF2-40B4-BE49-F238E27FC236}">
                  <a16:creationId xmlns:a16="http://schemas.microsoft.com/office/drawing/2014/main" id="{4E65D708-8979-AD15-7CFD-3FD8DD5E5FF8}"/>
                </a:ext>
              </a:extLst>
            </p:cNvPr>
            <p:cNvSpPr/>
            <p:nvPr/>
          </p:nvSpPr>
          <p:spPr>
            <a:xfrm>
              <a:off x="6688734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19</a:t>
              </a:r>
              <a:endParaRPr b="1"/>
            </a:p>
          </p:txBody>
        </p:sp>
        <p:sp>
          <p:nvSpPr>
            <p:cNvPr id="40" name="Google Shape;88;p14">
              <a:extLst>
                <a:ext uri="{FF2B5EF4-FFF2-40B4-BE49-F238E27FC236}">
                  <a16:creationId xmlns:a16="http://schemas.microsoft.com/office/drawing/2014/main" id="{52D9FF57-A5EE-A4E0-0F3C-2C86FA6130CA}"/>
                </a:ext>
              </a:extLst>
            </p:cNvPr>
            <p:cNvSpPr/>
            <p:nvPr/>
          </p:nvSpPr>
          <p:spPr>
            <a:xfrm>
              <a:off x="7369931" y="469600"/>
              <a:ext cx="534900" cy="261600"/>
            </a:xfrm>
            <a:prstGeom prst="roundRect">
              <a:avLst>
                <a:gd name="adj" fmla="val 16667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20</a:t>
              </a: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40437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5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28" presetID="17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n 10 ve 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20" grpId="0" animBg="1"/>
      <p:bldP spid="17" grpId="0" animBg="1"/>
      <p:bldP spid="19" grpId="0"/>
      <p:bldP spid="3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1148</Words>
  <Application>Microsoft Office PowerPoint</Application>
  <PresentationFormat>Geniş ekran</PresentationFormat>
  <Paragraphs>817</Paragraphs>
  <Slides>35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HAMDİ BEKİZ</cp:lastModifiedBy>
  <cp:revision>91</cp:revision>
  <dcterms:created xsi:type="dcterms:W3CDTF">2023-05-09T06:45:29Z</dcterms:created>
  <dcterms:modified xsi:type="dcterms:W3CDTF">2024-01-15T08:18:59Z</dcterms:modified>
</cp:coreProperties>
</file>